
<file path=[Content_Types].xml><?xml version="1.0" encoding="utf-8"?>
<Types xmlns="http://schemas.openxmlformats.org/package/2006/content-types">
  <Override PartName="/ppt/diagrams/colors11.xml" ContentType="application/vnd.openxmlformats-officedocument.drawingml.diagramColors+xml"/>
  <Override PartName="/ppt/diagrams/data24.xml" ContentType="application/vnd.openxmlformats-officedocument.drawingml.diagramData+xml"/>
  <Override PartName="/ppt/diagrams/data71.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Override PartName="/ppt/diagrams/quickStyle75.xml" ContentType="application/vnd.openxmlformats-officedocument.drawingml.diagramStyle+xml"/>
  <Override PartName="/ppt/diagrams/drawing76.xml" ContentType="application/vnd.ms-office.drawingml.diagramDrawing+xml"/>
  <Default Extension="xml" ContentType="application/xml"/>
  <Override PartName="/ppt/diagrams/layout39.xml" ContentType="application/vnd.openxmlformats-officedocument.drawingml.diagramLayout+xml"/>
  <Override PartName="/ppt/diagrams/layout86.xml" ContentType="application/vnd.openxmlformats-officedocument.drawingml.diagramLayout+xml"/>
  <Override PartName="/ppt/diagrams/layout17.xml" ContentType="application/vnd.openxmlformats-officedocument.drawingml.diagramLayout+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diagrams/data2.xml" ContentType="application/vnd.openxmlformats-officedocument.drawingml.diagramData+xml"/>
  <Override PartName="/ppt/diagrams/colors27.xml" ContentType="application/vnd.openxmlformats-officedocument.drawingml.diagramColors+xml"/>
  <Override PartName="/ppt/diagrams/layout42.xml" ContentType="application/vnd.openxmlformats-officedocument.drawingml.diagramLayout+xml"/>
  <Override PartName="/ppt/diagrams/colors74.xml" ContentType="application/vnd.openxmlformats-officedocument.drawingml.diagramColors+xml"/>
  <Override PartName="/ppt/diagrams/data87.xml" ContentType="application/vnd.openxmlformats-officedocument.drawingml.diagramData+xml"/>
  <Override PartName="/ppt/diagrams/colors4.xml" ContentType="application/vnd.openxmlformats-officedocument.drawingml.diagramColors+xml"/>
  <Override PartName="/ppt/diagrams/drawing10.xml" ContentType="application/vnd.ms-office.drawingml.diagramDrawing+xml"/>
  <Override PartName="/ppt/diagrams/data18.xml" ContentType="application/vnd.openxmlformats-officedocument.drawingml.diagramData+xml"/>
  <Override PartName="/ppt/diagrams/colors52.xml" ContentType="application/vnd.openxmlformats-officedocument.drawingml.diagramColors+xml"/>
  <Override PartName="/ppt/diagrams/data65.xml" ContentType="application/vnd.openxmlformats-officedocument.drawingml.diagramData+xml"/>
  <Override PartName="/ppt/slides/slide19.xml" ContentType="application/vnd.openxmlformats-officedocument.presentationml.slide+xml"/>
  <Default Extension="png" ContentType="image/png"/>
  <Override PartName="/ppt/diagrams/layout20.xml" ContentType="application/vnd.openxmlformats-officedocument.drawingml.diagramLayout+xml"/>
  <Override PartName="/ppt/diagrams/quickStyle3.xml" ContentType="application/vnd.openxmlformats-officedocument.drawingml.diagramStyle+xml"/>
  <Override PartName="/ppt/diagrams/colors30.xml" ContentType="application/vnd.openxmlformats-officedocument.drawingml.diagramColors+xml"/>
  <Override PartName="/ppt/diagrams/data43.xml" ContentType="application/vnd.openxmlformats-officedocument.drawingml.diagramData+xml"/>
  <Override PartName="/ppt/diagrams/quickStyle69.xml" ContentType="application/vnd.openxmlformats-officedocument.drawingml.diagramStyle+xml"/>
  <Override PartName="/ppt/slides/slide44.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slides/slide22.xml" ContentType="application/vnd.openxmlformats-officedocument.presentationml.slide+xml"/>
  <Override PartName="/ppt/diagrams/layout6.xml" ContentType="application/vnd.openxmlformats-officedocument.drawingml.diagramLayout+xml"/>
  <Override PartName="/ppt/diagrams/layout5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colors68.xml" ContentType="application/vnd.openxmlformats-officedocument.drawingml.diagramColors+xml"/>
  <Override PartName="/ppt/diagrams/quickStyle72.xml" ContentType="application/vnd.openxmlformats-officedocument.drawingml.diagramStyle+xml"/>
  <Override PartName="/ppt/diagrams/drawing73.xml" ContentType="application/vnd.ms-office.drawingml.diagramDrawing+xml"/>
  <Override PartName="/ppt/diagrams/layout83.xml" ContentType="application/vnd.openxmlformats-officedocument.drawingml.diagramLayout+xml"/>
  <Override PartName="/ppt/diagrams/drawing8.xml" ContentType="application/vnd.ms-office.drawingml.diagramDrawing+xml"/>
  <Override PartName="/ppt/diagrams/quickStyle50.xml" ContentType="application/vnd.openxmlformats-officedocument.drawingml.diagramStyle+xml"/>
  <Override PartName="/ppt/diagrams/drawing51.xml" ContentType="application/vnd.ms-office.drawingml.diagramDrawing+xml"/>
  <Override PartName="/ppt/diagrams/layout14.xml" ContentType="application/vnd.openxmlformats-officedocument.drawingml.diagramLayout+xml"/>
  <Override PartName="/ppt/diagrams/colors46.xml" ContentType="application/vnd.openxmlformats-officedocument.drawingml.diagramColors+xml"/>
  <Override PartName="/ppt/diagrams/data59.xml" ContentType="application/vnd.openxmlformats-officedocument.drawingml.diagramData+xml"/>
  <Override PartName="/ppt/diagrams/layout61.xml" ContentType="application/vnd.openxmlformats-officedocument.drawingml.diagramLayout+xml"/>
  <Override PartName="/ppt/diagrams/colors24.xml" ContentType="application/vnd.openxmlformats-officedocument.drawingml.diagramColors+xml"/>
  <Override PartName="/ppt/diagrams/data37.xml" ContentType="application/vnd.openxmlformats-officedocument.drawingml.diagramData+xml"/>
  <Override PartName="/ppt/diagrams/colors71.xml" ContentType="application/vnd.openxmlformats-officedocument.drawingml.diagramColors+xml"/>
  <Override PartName="/ppt/diagrams/data84.xml" ContentType="application/vnd.openxmlformats-officedocument.drawingml.diagramData+xml"/>
  <Override PartName="/ppt/slides/slide38.xml" ContentType="application/vnd.openxmlformats-officedocument.presentationml.slide+xml"/>
  <Override PartName="/ppt/diagrams/colors1.xml" ContentType="application/vnd.openxmlformats-officedocument.drawingml.diagramColors+xml"/>
  <Override PartName="/ppt/diagrams/drawing89.xml" ContentType="application/vnd.ms-office.drawingml.diagramDrawing+xml"/>
  <Override PartName="/ppt/diagrams/data15.xml" ContentType="application/vnd.openxmlformats-officedocument.drawingml.diagramData+xml"/>
  <Override PartName="/ppt/diagrams/data62.xml" ContentType="application/vnd.openxmlformats-officedocument.drawingml.diagramData+xml"/>
  <Override PartName="/ppt/diagrams/quickStyle88.xml" ContentType="application/vnd.openxmlformats-officedocument.drawingml.diagramStyle+xml"/>
  <Override PartName="/ppt/slides/slide16.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slides/slide41.xml" ContentType="application/vnd.openxmlformats-officedocument.presentationml.slide+xml"/>
  <Override PartName="/ppt/diagrams/layout77.xml" ContentType="application/vnd.openxmlformats-officedocument.drawingml.diagramLayout+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colors87.xml" ContentType="application/vnd.openxmlformats-officedocument.drawingml.diagramColors+xml"/>
  <Override PartName="/ppt/diagrams/layout3.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drawing70.xml" ContentType="application/vnd.ms-office.drawingml.diagramDrawing+xml"/>
  <Override PartName="/ppt/diagrams/data78.xml" ContentType="application/vnd.openxmlformats-officedocument.drawingml.diagramData+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layout33.xml" ContentType="application/vnd.openxmlformats-officedocument.drawingml.diagramLayout+xml"/>
  <Override PartName="/ppt/diagrams/colors54.xml" ContentType="application/vnd.openxmlformats-officedocument.drawingml.diagramColors+xml"/>
  <Override PartName="/ppt/diagrams/colors65.xml" ContentType="application/vnd.openxmlformats-officedocument.drawingml.diagramColors+xml"/>
  <Override PartName="/ppt/diagrams/data67.xml" ContentType="application/vnd.openxmlformats-officedocument.drawingml.diagramData+xml"/>
  <Override PartName="/ppt/diagrams/layout80.xml" ContentType="application/vnd.openxmlformats-officedocument.drawingml.diagramLayout+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diagrams/data45.xml" ContentType="application/vnd.openxmlformats-officedocument.drawingml.diagramData+xml"/>
  <Override PartName="/ppt/diagrams/data81.xml" ContentType="application/vnd.openxmlformats-officedocument.drawingml.diagramData+xml"/>
  <Override PartName="/ppt/slides/slide46.xml" ContentType="application/vnd.openxmlformats-officedocument.presentationml.slide+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diagrams/data70.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diagrams/quickStyle85.xml" ContentType="application/vnd.openxmlformats-officedocument.drawingml.diagramStyle+xml"/>
  <Override PartName="/ppt/diagrams/drawing86.xml" ContentType="application/vnd.ms-office.drawingml.diagramDrawing+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diagrams/quickStyle74.xml" ContentType="application/vnd.openxmlformats-officedocument.drawingml.diagramStyle+xml"/>
  <Override PartName="/ppt/diagrams/drawing75.xml" ContentType="application/vnd.ms-office.drawingml.diagramDrawing+xml"/>
  <Override PartName="/ppt/diagrams/layout85.xml" ContentType="application/vnd.openxmlformats-officedocument.drawingml.diagramLayout+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diagrams/colors59.xml" ContentType="application/vnd.openxmlformats-officedocument.drawingml.diagramColors+xml"/>
  <Override PartName="/ppt/diagrams/quickStyle63.xml" ContentType="application/vnd.openxmlformats-officedocument.drawingml.diagramStyle+xml"/>
  <Override PartName="/ppt/diagrams/layout74.xml" ContentType="application/vnd.openxmlformats-officedocument.drawingml.diagramLayout+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diagrams/colors48.xml" ContentType="application/vnd.openxmlformats-officedocument.drawingml.diagramColors+xml"/>
  <Override PartName="/ppt/diagrams/layout63.xml" ContentType="application/vnd.openxmlformats-officedocument.drawingml.diagramLayout+xml"/>
  <Override PartName="/ppt/diagrams/colors84.xml" ContentType="application/vnd.openxmlformats-officedocument.drawingml.diagramColors+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diagrams/colors73.xml" ContentType="application/vnd.openxmlformats-officedocument.drawingml.diagramColors+xml"/>
  <Override PartName="/ppt/diagrams/data86.xml" ContentType="application/vnd.openxmlformats-officedocument.drawingml.diagramData+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diagrams/data75.xml" ContentType="application/vnd.openxmlformats-officedocument.drawingml.diagramData+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diagrams/quickStyle79.xml" ContentType="application/vnd.openxmlformats-officedocument.drawingml.diagramStyl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slides/slide43.xml" ContentType="application/vnd.openxmlformats-officedocument.presentationml.slide+xml"/>
  <Override PartName="/ppt/theme/theme1.xml" ContentType="application/vnd.openxmlformats-officedocument.theme+xml"/>
  <Override PartName="/ppt/diagrams/data31.xml" ContentType="application/vnd.openxmlformats-officedocument.drawingml.diagramData+xml"/>
  <Override PartName="/ppt/diagrams/quickStyle57.xml" ContentType="application/vnd.openxmlformats-officedocument.drawingml.diagramStyle+xml"/>
  <Override PartName="/ppt/diagrams/drawing58.xml" ContentType="application/vnd.ms-office.drawingml.diagramDrawing+xml"/>
  <Override PartName="/ppt/diagrams/layout79.xml" ContentType="application/vnd.openxmlformats-officedocument.drawingml.diagramLayout+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diagrams/quickStyle82.xml" ContentType="application/vnd.openxmlformats-officedocument.drawingml.diagramStyle+xml"/>
  <Override PartName="/ppt/diagrams/drawing83.xml" ContentType="application/vnd.ms-office.drawingml.diagramDrawing+xml"/>
  <Override PartName="/ppt/diagrams/colors89.xml" ContentType="application/vnd.openxmlformats-officedocument.drawingml.diagramColors+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quickStyle71.xml" ContentType="application/vnd.openxmlformats-officedocument.drawingml.diagramStyle+xml"/>
  <Override PartName="/ppt/diagrams/drawing72.xml" ContentType="application/vnd.ms-office.drawingml.diagramDrawing+xml"/>
  <Override PartName="/ppt/diagrams/colors78.xml" ContentType="application/vnd.openxmlformats-officedocument.drawingml.diagramColors+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layout82.xml" ContentType="application/vnd.openxmlformats-officedocument.drawingml.diagramLayout+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diagrams/layout7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diagrams/colors81.xml" ContentType="application/vnd.openxmlformats-officedocument.drawingml.diagramColors+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diagrams/data72.xml" ContentType="application/vnd.openxmlformats-officedocument.drawingml.diagramData+xml"/>
  <Override PartName="/ppt/diagrams/data83.xml" ContentType="application/vnd.openxmlformats-officedocument.drawingml.diagramData+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diagrams/data61.xml" ContentType="application/vnd.openxmlformats-officedocument.drawingml.diagramData+xml"/>
  <Override PartName="/ppt/diagrams/quickStyle87.xml" ContentType="application/vnd.openxmlformats-officedocument.drawingml.diagramStyle+xml"/>
  <Override PartName="/ppt/diagrams/drawing88.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diagrams/quickStyle76.xml" ContentType="application/vnd.openxmlformats-officedocument.drawingml.diagramStyle+xml"/>
  <Override PartName="/ppt/diagrams/drawing77.xml" ContentType="application/vnd.ms-office.drawingml.diagramDrawing+xml"/>
  <Override PartName="/ppt/diagrams/layout87.xml" ContentType="application/vnd.openxmlformats-officedocument.drawingml.diagramLayout+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diagrams/quickStyle65.xml" ContentType="application/vnd.openxmlformats-officedocument.drawingml.diagramStyle+xml"/>
  <Override PartName="/ppt/diagrams/layout76.xml" ContentType="application/vnd.openxmlformats-officedocument.drawingml.diagramLayout+xml"/>
  <Override PartName="/ppt/slides/slide40.xml" ContentType="application/vnd.openxmlformats-officedocument.presentationml.slid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diagrams/layout65.xml" ContentType="application/vnd.openxmlformats-officedocument.drawingml.diagramLayout+xml"/>
  <Override PartName="/ppt/diagrams/layout2.xml" ContentType="application/vnd.openxmlformats-officedocument.drawingml.diagramLayout+xml"/>
  <Default Extension="gif" ContentType="image/gif"/>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colors75.xml" ContentType="application/vnd.openxmlformats-officedocument.drawingml.diagramColors+xml"/>
  <Override PartName="/ppt/diagrams/drawing80.xml" ContentType="application/vnd.ms-office.drawingml.diagramDrawing+xml"/>
  <Override PartName="/ppt/diagrams/colors86.xml" ContentType="application/vnd.openxmlformats-officedocument.drawingml.diagramColors+xml"/>
  <Override PartName="/ppt/diagrams/data88.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diagrams/data77.xml" ContentType="application/vnd.openxmlformats-officedocument.drawingml.diagramData+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slides/slide45.xml" ContentType="application/vnd.openxmlformats-officedocument.presentationml.slide+xml"/>
  <Override PartName="/ppt/diagrams/colors20.xml" ContentType="application/vnd.openxmlformats-officedocument.drawingml.diagramColors+xml"/>
  <Override PartName="/ppt/diagrams/data33.xml" ContentType="application/vnd.openxmlformats-officedocument.drawingml.diagramData+xml"/>
  <Override PartName="/ppt/diagrams/quickStyle59.xml" ContentType="application/vnd.openxmlformats-officedocument.drawingml.diagramStyle+xml"/>
  <Override PartName="/ppt/diagrams/data80.xml" ContentType="application/vnd.openxmlformats-officedocument.drawingml.diagramData+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Override PartName="/ppt/diagrams/quickStyle84.xml" ContentType="application/vnd.openxmlformats-officedocument.drawingml.diagramStyle+xml"/>
  <Override PartName="/ppt/diagrams/drawing85.xml" ContentType="application/vnd.ms-office.drawingml.diagramDrawing+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diagrams/quickStyle73.xml" ContentType="application/vnd.openxmlformats-officedocument.drawingml.diagramStyle+xml"/>
  <Override PartName="/ppt/diagrams/drawing74.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diagrams/colors69.xml" ContentType="application/vnd.openxmlformats-officedocument.drawingml.diagramColors+xml"/>
  <Override PartName="/ppt/diagrams/layout84.xml" ContentType="application/vnd.openxmlformats-officedocument.drawingml.diagramLayout+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diagrams/layout62.xml" ContentType="application/vnd.openxmlformats-officedocument.drawingml.diagramLayout+xml"/>
  <Override PartName="/ppt/diagrams/layout73.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diagrams/colors83.xml" ContentType="application/vnd.openxmlformats-officedocument.drawingml.diagramColors+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diagrams/colors72.xml" ContentType="application/vnd.openxmlformats-officedocument.drawingml.diagramColors+xml"/>
  <Override PartName="/ppt/diagrams/data74.xml" ContentType="application/vnd.openxmlformats-officedocument.drawingml.diagramData+xml"/>
  <Override PartName="/ppt/diagrams/data85.xml" ContentType="application/vnd.openxmlformats-officedocument.drawingml.diagramData+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diagrams/quickStyle89.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data52.xml" ContentType="application/vnd.openxmlformats-officedocument.drawingml.diagramData+xml"/>
  <Override PartName="/ppt/diagrams/quickStyle78.xml" ContentType="application/vnd.openxmlformats-officedocument.drawingml.diagramStyle+xml"/>
  <Override PartName="/ppt/diagrams/drawing79.xml" ContentType="application/vnd.ms-office.drawingml.diagramDrawing+xml"/>
  <Override PartName="/ppt/diagrams/quickStyle1.xml" ContentType="application/vnd.openxmlformats-officedocument.drawingml.diagramStyle+xml"/>
  <Default Extension="jpeg" ContentType="image/jpeg"/>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diagrams/quickStyle67.xml" ContentType="application/vnd.openxmlformats-officedocument.drawingml.diagramStyle+xml"/>
  <Override PartName="/ppt/diagrams/drawing68.xml" ContentType="application/vnd.ms-office.drawingml.diagramDrawing+xml"/>
  <Override PartName="/ppt/diagrams/layout78.xml" ContentType="application/vnd.openxmlformats-officedocument.drawingml.diagramLayout+xml"/>
  <Override PartName="/ppt/diagrams/layout89.xml" ContentType="application/vnd.openxmlformats-officedocument.drawingml.diagramLayout+xml"/>
  <Override PartName="/ppt/slides/slide31.xml" ContentType="application/vnd.openxmlformats-officedocument.presentationml.slide+xml"/>
  <Override PartName="/ppt/slides/slide42.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diagrams/colors77.xml" ContentType="application/vnd.openxmlformats-officedocument.drawingml.diagramColors+xml"/>
  <Override PartName="/ppt/diagrams/quickStyle81.xml" ContentType="application/vnd.openxmlformats-officedocument.drawingml.diagramStyle+xml"/>
  <Override PartName="/ppt/diagrams/drawing82.xml" ContentType="application/vnd.ms-office.drawingml.diagramDrawing+xml"/>
  <Override PartName="/ppt/diagrams/colors88.xml" ContentType="application/vnd.openxmlformats-officedocument.drawingml.diagramColors+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71.xml" ContentType="application/vnd.ms-office.drawingml.diagramDrawing+xml"/>
  <Override PartName="/ppt/diagrams/data79.xml" ContentType="application/vnd.openxmlformats-officedocument.drawingml.diagramData+xml"/>
  <Override PartName="/ppt/diagrams/layout81.xml" ContentType="application/vnd.openxmlformats-officedocument.drawingml.diagramLayout+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diagrams/colors80.xml" ContentType="application/vnd.openxmlformats-officedocument.drawingml.diagramColors+xml"/>
  <Override PartName="/ppt/diagrams/colors22.xml" ContentType="application/vnd.openxmlformats-officedocument.drawingml.diagramColors+xml"/>
  <Override PartName="/ppt/diagrams/data35.xml" ContentType="application/vnd.openxmlformats-officedocument.drawingml.diagramData+xml"/>
  <Override PartName="/ppt/diagrams/data82.xml" ContentType="application/vnd.openxmlformats-officedocument.drawingml.diagramData+xml"/>
  <Override PartName="/ppt/slides/slide36.xml" ContentType="application/vnd.openxmlformats-officedocument.presentationml.slide+xml"/>
  <Override PartName="/ppt/diagrams/quickStyle39.xml" ContentType="application/vnd.openxmlformats-officedocument.drawingml.diagramStyle+xml"/>
  <Override PartName="/ppt/diagrams/quickStyle86.xml" ContentType="application/vnd.openxmlformats-officedocument.drawingml.diagramStyle+xml"/>
  <Override PartName="/ppt/diagrams/drawing87.xml" ContentType="application/vnd.ms-office.drawingml.diagramDrawing+xml"/>
  <Override PartName="/ppt/diagrams/data13.xml" ContentType="application/vnd.openxmlformats-officedocument.drawingml.diagramData+xml"/>
  <Override PartName="/ppt/diagrams/data60.xml" ContentType="application/vnd.openxmlformats-officedocument.drawingml.diagramData+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diagrams/layout75.xml" ContentType="application/vnd.openxmlformats-officedocument.drawingml.diagramLayout+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Override PartName="/ppt/diagrams/colors85.xml" ContentType="application/vnd.openxmlformats-officedocument.drawingml.diagramColors+xml"/>
  <Override PartName="/ppt/diagrams/layout1.xml" ContentType="application/vnd.openxmlformats-officedocument.drawingml.diagramLayout+xml"/>
  <Override PartName="/ppt/diagrams/quickStyle20.xml" ContentType="application/vnd.openxmlformats-officedocument.drawingml.diagramStyle+xml"/>
  <Override PartName="/ppt/diagrams/drawing21.xml" ContentType="application/vnd.ms-office.drawingml.diagramDrawing+xml"/>
  <Override PartName="/ppt/diagrams/data29.xml" ContentType="application/vnd.openxmlformats-officedocument.drawingml.diagramData+xml"/>
  <Override PartName="/ppt/diagrams/data76.xml" ContentType="application/vnd.openxmlformats-officedocument.drawingml.diagramData+xml"/>
  <Override PartName="/ppt/diagrams/colors16.xml" ContentType="application/vnd.openxmlformats-officedocument.drawingml.diagramColors+xml"/>
  <Override PartName="/ppt/diagrams/layout31.xml" ContentType="application/vnd.openxmlformats-officedocument.drawingml.diagramLayout+xml"/>
  <Override PartName="/ppt/diagrams/colors63.xml" ContentType="application/vnd.openxmlformats-officedocument.drawingml.diagramColors+xml"/>
  <Override PartName="/ppt/slides/slide5.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Override PartName="/ppt/diagrams/colors41.xml" ContentType="application/vnd.openxmlformats-officedocument.drawingml.diagramColors+xml"/>
  <Override PartName="/ppt/diagrams/data54.xml" ContentType="application/vnd.openxmlformats-officedocument.drawingml.diagramData+xml"/>
  <Override PartName="/ppt/diagrams/data32.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slides/slide33.xml" ContentType="application/vnd.openxmlformats-officedocument.presentationml.slide+xml"/>
  <Override PartName="/ppt/diagrams/layout69.xml" ContentType="application/vnd.openxmlformats-officedocument.drawingml.diagramLayout+xml"/>
  <Override PartName="/ppt/presentation.xml" ContentType="application/vnd.openxmlformats-officedocument.presentationml.presentation.main+xml"/>
  <Override PartName="/ppt/diagrams/data10.xml" ContentType="application/vnd.openxmlformats-officedocument.drawingml.diagramData+xml"/>
  <Override PartName="/ppt/diagrams/quickStyle36.xml" ContentType="application/vnd.openxmlformats-officedocument.drawingml.diagramStyle+xml"/>
  <Override PartName="/ppt/diagrams/drawing37.xml" ContentType="application/vnd.ms-office.drawingml.diagramDrawing+xml"/>
  <Override PartName="/ppt/diagrams/colors79.xml" ContentType="application/vnd.openxmlformats-officedocument.drawingml.diagramColors+xml"/>
  <Override PartName="/ppt/diagrams/quickStyle83.xml" ContentType="application/vnd.openxmlformats-officedocument.drawingml.diagramStyle+xml"/>
  <Override PartName="/ppt/diagrams/drawing84.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slideLayouts/slideLayout10.xml" ContentType="application/vnd.openxmlformats-officedocument.presentationml.slideLayout+xml"/>
  <Override PartName="/ppt/diagrams/layout25.xml" ContentType="application/vnd.openxmlformats-officedocument.drawingml.diagramLayout+xml"/>
  <Override PartName="/ppt/diagrams/colors57.xml" ContentType="application/vnd.openxmlformats-officedocument.drawingml.diagramColors+xml"/>
  <Override PartName="/ppt/diagrams/layout72.xml" ContentType="application/vnd.openxmlformats-officedocument.drawingml.diagramLayout+xml"/>
  <Override PartName="/ppt/diagrams/quickStyle8.xml" ContentType="application/vnd.openxmlformats-officedocument.drawingml.diagramStyle+xml"/>
  <Override PartName="/ppt/diagrams/colors35.xml" ContentType="application/vnd.openxmlformats-officedocument.drawingml.diagramColors+xml"/>
  <Override PartName="/ppt/diagrams/drawing40.xml" ContentType="application/vnd.ms-office.drawingml.diagramDrawing+xml"/>
  <Override PartName="/ppt/diagrams/data48.xml" ContentType="application/vnd.openxmlformats-officedocument.drawingml.diagramData+xml"/>
  <Override PartName="/ppt/diagrams/colors82.xml" ContentType="application/vnd.openxmlformats-officedocument.drawingml.diagramColors+xml"/>
  <Override PartName="/ppt/diagrams/layout5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diagrams/data73.xml" ContentType="application/vnd.openxmlformats-officedocument.drawingml.diagramData+xml"/>
  <Override PartName="/ppt/slides/slide27.xml" ContentType="application/vnd.openxmlformats-officedocument.presentationml.slide+xml"/>
  <Override PartName="/ppt/slideLayouts/slideLayout4.xml" ContentType="application/vnd.openxmlformats-officedocument.presentationml.slideLayout+xml"/>
  <Override PartName="/ppt/diagrams/data51.xml" ContentType="application/vnd.openxmlformats-officedocument.drawingml.diagramData+xml"/>
  <Override PartName="/ppt/diagrams/quickStyle77.xml" ContentType="application/vnd.openxmlformats-officedocument.drawingml.diagramStyle+xml"/>
  <Override PartName="/ppt/diagrams/drawing78.xml" ContentType="application/vnd.ms-office.drawingml.diagramDrawing+xml"/>
  <Override PartName="/ppt/slides/slide2.xml" ContentType="application/vnd.openxmlformats-officedocument.presentationml.slide+xml"/>
  <Override PartName="/ppt/diagrams/layout88.xml" ContentType="application/vnd.openxmlformats-officedocument.drawingml.diagramLayout+xml"/>
  <Override PartName="/ppt/diagrams/quickStyle55.xml" ContentType="application/vnd.openxmlformats-officedocument.drawingml.diagramStyle+xml"/>
  <Override PartName="/ppt/diagrams/drawing56.xml" ContentType="application/vnd.ms-office.drawingml.diagramDrawing+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layout66.xml" ContentType="application/vnd.openxmlformats-officedocument.drawingml.diagramLayout+xml"/>
  <Override PartName="/ppt/diagrams/quickStyle80.xml" ContentType="application/vnd.openxmlformats-officedocument.drawingml.diagramStyle+xml"/>
  <Override PartName="/ppt/diagrams/drawing81.xml" ContentType="application/vnd.ms-office.drawingml.diagramDrawing+xml"/>
  <Override PartName="/ppt/diagrams/data4.xml" ContentType="application/vnd.openxmlformats-officedocument.drawingml.diagramData+xml"/>
  <Override PartName="/ppt/diagrams/colors29.xml" ContentType="application/vnd.openxmlformats-officedocument.drawingml.diagramColors+xml"/>
  <Override PartName="/ppt/diagrams/layout44.xml" ContentType="application/vnd.openxmlformats-officedocument.drawingml.diagramLayout+xml"/>
  <Override PartName="/ppt/diagrams/colors76.xml" ContentType="application/vnd.openxmlformats-officedocument.drawingml.diagramColors+xml"/>
  <Override PartName="/ppt/diagrams/data8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65" r:id="rId13"/>
    <p:sldId id="266" r:id="rId14"/>
    <p:sldId id="267" r:id="rId15"/>
    <p:sldId id="268" r:id="rId16"/>
    <p:sldId id="269" r:id="rId17"/>
    <p:sldId id="274" r:id="rId18"/>
    <p:sldId id="272" r:id="rId19"/>
    <p:sldId id="297" r:id="rId20"/>
    <p:sldId id="295" r:id="rId21"/>
    <p:sldId id="296" r:id="rId22"/>
    <p:sldId id="273" r:id="rId23"/>
    <p:sldId id="298" r:id="rId24"/>
    <p:sldId id="299" r:id="rId25"/>
    <p:sldId id="300" r:id="rId26"/>
    <p:sldId id="271" r:id="rId27"/>
    <p:sldId id="304" r:id="rId28"/>
    <p:sldId id="302" r:id="rId29"/>
    <p:sldId id="303" r:id="rId30"/>
    <p:sldId id="285" r:id="rId31"/>
    <p:sldId id="289" r:id="rId32"/>
    <p:sldId id="305" r:id="rId33"/>
    <p:sldId id="318" r:id="rId34"/>
    <p:sldId id="319" r:id="rId35"/>
    <p:sldId id="261" r:id="rId36"/>
    <p:sldId id="314" r:id="rId37"/>
    <p:sldId id="290" r:id="rId38"/>
    <p:sldId id="308" r:id="rId39"/>
    <p:sldId id="316" r:id="rId40"/>
    <p:sldId id="312" r:id="rId41"/>
    <p:sldId id="291" r:id="rId42"/>
    <p:sldId id="292" r:id="rId43"/>
    <p:sldId id="293" r:id="rId44"/>
    <p:sldId id="294" r:id="rId45"/>
    <p:sldId id="315" r:id="rId46"/>
    <p:sldId id="313" r:id="rId47"/>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380" y="66"/>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3B7D39B6-BD4B-4FEF-82F2-EB1856548E45}" type="presOf" srcId="{40401B07-2BC1-43D1-990D-EA08A2E96199}" destId="{FFE1DB0B-A649-43C1-B7D2-CEF3FA2CA620}" srcOrd="0" destOrd="0" presId="urn:microsoft.com/office/officeart/2005/8/layout/default"/>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C318AAE7-64C2-40D9-8294-CBACE05FA55D}"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86BB2C6C-09B2-4769-8091-DF81FE7C5DB9}"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0F91B63-729F-49E0-9881-BD889A2E3073}"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C322F225-9342-4884-BAF1-351DF1AE6BB7}" type="presOf" srcId="{62B35D10-1538-4D55-950A-2A2BA79ABB01}" destId="{4872DE25-18B2-4051-AC2E-50E8F9E547B9}" srcOrd="0" destOrd="0" presId="urn:microsoft.com/office/officeart/2005/8/layout/default"/>
    <dgm:cxn modelId="{E72BD32C-7A24-4995-A076-087AC4C33419}" type="presOf" srcId="{719CC07F-E7E8-4D5D-812D-B4FE5927E5EE}" destId="{EF93FE5D-CECB-421C-A5E7-C8A146A6D18C}" srcOrd="0" destOrd="0" presId="urn:microsoft.com/office/officeart/2005/8/layout/default"/>
    <dgm:cxn modelId="{12E7455B-8765-426E-889F-10004F76C5E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1C371-BBF4-4083-993C-D3E65E991E45}" type="presOf" srcId="{816B225A-6D9C-45A5-A08D-C6272DC2B9BE}" destId="{FB970023-0AD8-4257-9D69-0D38BBE98C0B}" srcOrd="0" destOrd="0" presId="urn:microsoft.com/office/officeart/2005/8/layout/default"/>
    <dgm:cxn modelId="{CB28C2AA-7687-4EC3-BE55-B78A4ED0078C}" type="presOf" srcId="{032D3BBA-FECA-4A09-86B8-D22A26B2D692}" destId="{DE94FCB2-DC8D-4E9C-99AC-1B4A02F51ED1}" srcOrd="0" destOrd="0" presId="urn:microsoft.com/office/officeart/2005/8/layout/default"/>
    <dgm:cxn modelId="{42F026C5-4A3D-45B1-926E-D5BD6BAA6370}"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906874E-0BE0-444B-A424-6B1DE867B3E5}" type="presOf" srcId="{40401B07-2BC1-43D1-990D-EA08A2E96199}" destId="{FFE1DB0B-A649-43C1-B7D2-CEF3FA2CA620}" srcOrd="0" destOrd="0" presId="urn:microsoft.com/office/officeart/2005/8/layout/default"/>
    <dgm:cxn modelId="{68117965-E003-4075-8D38-0029C3AA3860}" type="presParOf" srcId="{FB970023-0AD8-4257-9D69-0D38BBE98C0B}" destId="{FFE1DB0B-A649-43C1-B7D2-CEF3FA2CA620}" srcOrd="0" destOrd="0" presId="urn:microsoft.com/office/officeart/2005/8/layout/default"/>
    <dgm:cxn modelId="{49FBD3E4-588E-482C-90C4-F325E111BF15}" type="presParOf" srcId="{FB970023-0AD8-4257-9D69-0D38BBE98C0B}" destId="{2801E637-8C93-40BB-8D47-B379444342CD}" srcOrd="1" destOrd="0" presId="urn:microsoft.com/office/officeart/2005/8/layout/default"/>
    <dgm:cxn modelId="{D69E73D3-E288-410E-B11F-CE099545D807}" type="presParOf" srcId="{FB970023-0AD8-4257-9D69-0D38BBE98C0B}" destId="{DE94FCB2-DC8D-4E9C-99AC-1B4A02F51ED1}" srcOrd="2" destOrd="0" presId="urn:microsoft.com/office/officeart/2005/8/layout/default"/>
    <dgm:cxn modelId="{214CBF88-423F-4160-940E-E42B6ACAF6A5}" type="presParOf" srcId="{FB970023-0AD8-4257-9D69-0D38BBE98C0B}" destId="{B79BEC52-4A3C-4665-948E-5AB634E4DDD1}" srcOrd="3" destOrd="0" presId="urn:microsoft.com/office/officeart/2005/8/layout/default"/>
    <dgm:cxn modelId="{733903CE-8180-447B-AE08-264FE8486F0C}" type="presParOf" srcId="{FB970023-0AD8-4257-9D69-0D38BBE98C0B}" destId="{9E71994E-CAF8-46B6-9D24-24B986C042F2}" srcOrd="4" destOrd="0" presId="urn:microsoft.com/office/officeart/2005/8/layout/default"/>
    <dgm:cxn modelId="{5F4C6611-54FC-48E0-B829-A28B5D2B470E}" type="presParOf" srcId="{FB970023-0AD8-4257-9D69-0D38BBE98C0B}" destId="{738F86CF-128D-470E-936B-6A3F88B3548B}" srcOrd="5" destOrd="0" presId="urn:microsoft.com/office/officeart/2005/8/layout/default"/>
    <dgm:cxn modelId="{EC72AAE1-FA81-45FD-A94E-56AD9BDE0919}" type="presParOf" srcId="{FB970023-0AD8-4257-9D69-0D38BBE98C0B}" destId="{AB46F437-0746-4546-925E-0EB7C7D5DEEE}" srcOrd="6" destOrd="0" presId="urn:microsoft.com/office/officeart/2005/8/layout/default"/>
    <dgm:cxn modelId="{5A9C46DE-435E-4F6A-BEAF-7EC914D87C5A}" type="presParOf" srcId="{FB970023-0AD8-4257-9D69-0D38BBE98C0B}" destId="{DFB5A0A0-5AAF-4E7A-96E3-6AAED3E2A4DE}" srcOrd="7" destOrd="0" presId="urn:microsoft.com/office/officeart/2005/8/layout/default"/>
    <dgm:cxn modelId="{F4E0EE03-326D-487E-BB90-67FC902DB5C5}" type="presParOf" srcId="{FB970023-0AD8-4257-9D69-0D38BBE98C0B}" destId="{EF93FE5D-CECB-421C-A5E7-C8A146A6D18C}" srcOrd="8" destOrd="0" presId="urn:microsoft.com/office/officeart/2005/8/layout/default"/>
    <dgm:cxn modelId="{FFCDD625-79DD-4B25-A131-4033C5E597DC}" type="presParOf" srcId="{FB970023-0AD8-4257-9D69-0D38BBE98C0B}" destId="{69C1F5B3-E374-4A16-AD71-1F7CD42FE451}" srcOrd="9" destOrd="0" presId="urn:microsoft.com/office/officeart/2005/8/layout/default"/>
    <dgm:cxn modelId="{36B2186F-590E-46DA-988F-4526C0E50C4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770EE03-B119-4ECC-8030-FEDE77DDCEA2}"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655EB4F-45BF-4302-BFC6-261EAF27F053}" type="presOf" srcId="{A8173AC5-747C-4629-AFDD-A87911240C17}" destId="{AB46F437-0746-4546-925E-0EB7C7D5DEEE}" srcOrd="0" destOrd="0" presId="urn:microsoft.com/office/officeart/2005/8/layout/default"/>
    <dgm:cxn modelId="{75F8E059-FEC3-4326-B267-58B84446B7D0}"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77F99F4-2DDD-423B-A49A-FFCE3304A864}" type="presOf" srcId="{62B35D10-1538-4D55-950A-2A2BA79ABB01}" destId="{4872DE25-18B2-4051-AC2E-50E8F9E547B9}" srcOrd="0" destOrd="0" presId="urn:microsoft.com/office/officeart/2005/8/layout/default"/>
    <dgm:cxn modelId="{8B66D165-F6F6-4CC4-894A-C995BB775426}" type="presOf" srcId="{719CC07F-E7E8-4D5D-812D-B4FE5927E5EE}" destId="{EF93FE5D-CECB-421C-A5E7-C8A146A6D18C}" srcOrd="0" destOrd="0" presId="urn:microsoft.com/office/officeart/2005/8/layout/default"/>
    <dgm:cxn modelId="{8AD9CEB7-FD04-4031-9AFC-81D45B5B82C5}"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21082EFE-9617-4C1C-9D5B-B4E0049F5559}"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C416D7D-0F43-43F3-91DB-6CC7BE8EA550}" type="presParOf" srcId="{FB970023-0AD8-4257-9D69-0D38BBE98C0B}" destId="{FFE1DB0B-A649-43C1-B7D2-CEF3FA2CA620}" srcOrd="0" destOrd="0" presId="urn:microsoft.com/office/officeart/2005/8/layout/default"/>
    <dgm:cxn modelId="{1693A671-9C2C-4F59-A79A-B859B4480D9A}" type="presParOf" srcId="{FB970023-0AD8-4257-9D69-0D38BBE98C0B}" destId="{2801E637-8C93-40BB-8D47-B379444342CD}" srcOrd="1" destOrd="0" presId="urn:microsoft.com/office/officeart/2005/8/layout/default"/>
    <dgm:cxn modelId="{A8038546-A6C9-44B9-9B44-D4A184AC4BCB}" type="presParOf" srcId="{FB970023-0AD8-4257-9D69-0D38BBE98C0B}" destId="{DE94FCB2-DC8D-4E9C-99AC-1B4A02F51ED1}" srcOrd="2" destOrd="0" presId="urn:microsoft.com/office/officeart/2005/8/layout/default"/>
    <dgm:cxn modelId="{22342D0C-A372-4A75-83C2-61F32539EF14}" type="presParOf" srcId="{FB970023-0AD8-4257-9D69-0D38BBE98C0B}" destId="{B79BEC52-4A3C-4665-948E-5AB634E4DDD1}" srcOrd="3" destOrd="0" presId="urn:microsoft.com/office/officeart/2005/8/layout/default"/>
    <dgm:cxn modelId="{0B6AB20F-7F7D-45CA-A0FF-E106C98D3369}" type="presParOf" srcId="{FB970023-0AD8-4257-9D69-0D38BBE98C0B}" destId="{9E71994E-CAF8-46B6-9D24-24B986C042F2}" srcOrd="4" destOrd="0" presId="urn:microsoft.com/office/officeart/2005/8/layout/default"/>
    <dgm:cxn modelId="{67696E3B-65A6-4F82-8827-3F912FC7146C}" type="presParOf" srcId="{FB970023-0AD8-4257-9D69-0D38BBE98C0B}" destId="{738F86CF-128D-470E-936B-6A3F88B3548B}" srcOrd="5" destOrd="0" presId="urn:microsoft.com/office/officeart/2005/8/layout/default"/>
    <dgm:cxn modelId="{673CF51C-9889-45EB-9AC0-22550CBB6A83}" type="presParOf" srcId="{FB970023-0AD8-4257-9D69-0D38BBE98C0B}" destId="{AB46F437-0746-4546-925E-0EB7C7D5DEEE}" srcOrd="6" destOrd="0" presId="urn:microsoft.com/office/officeart/2005/8/layout/default"/>
    <dgm:cxn modelId="{AC98110B-9AAE-4FFE-B0B1-2BD6A182E704}" type="presParOf" srcId="{FB970023-0AD8-4257-9D69-0D38BBE98C0B}" destId="{DFB5A0A0-5AAF-4E7A-96E3-6AAED3E2A4DE}" srcOrd="7" destOrd="0" presId="urn:microsoft.com/office/officeart/2005/8/layout/default"/>
    <dgm:cxn modelId="{E49D1B16-DD45-4D81-A2CD-F5E766F407C7}" type="presParOf" srcId="{FB970023-0AD8-4257-9D69-0D38BBE98C0B}" destId="{EF93FE5D-CECB-421C-A5E7-C8A146A6D18C}" srcOrd="8" destOrd="0" presId="urn:microsoft.com/office/officeart/2005/8/layout/default"/>
    <dgm:cxn modelId="{89276AD9-E010-43CD-9AF5-BD2A90A3B84E}" type="presParOf" srcId="{FB970023-0AD8-4257-9D69-0D38BBE98C0B}" destId="{69C1F5B3-E374-4A16-AD71-1F7CD42FE451}" srcOrd="9" destOrd="0" presId="urn:microsoft.com/office/officeart/2005/8/layout/default"/>
    <dgm:cxn modelId="{93E9EF60-CC53-42CE-8302-6F9DCD77BCB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09330DE-6DDD-4BB5-8331-56DE6B2C332B}"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58EBEA5-ADE8-48C5-9389-3A6FF179C492}" type="presOf" srcId="{719CC07F-E7E8-4D5D-812D-B4FE5927E5EE}" destId="{EF93FE5D-CECB-421C-A5E7-C8A146A6D18C}" srcOrd="0" destOrd="0" presId="urn:microsoft.com/office/officeart/2005/8/layout/default"/>
    <dgm:cxn modelId="{A27F9B95-6471-4019-B95F-15CC9EBBA785}" type="presOf" srcId="{816B225A-6D9C-45A5-A08D-C6272DC2B9BE}" destId="{FB970023-0AD8-4257-9D69-0D38BBE98C0B}" srcOrd="0" destOrd="0" presId="urn:microsoft.com/office/officeart/2005/8/layout/default"/>
    <dgm:cxn modelId="{47EA69D0-C9D7-4CE4-8389-14631DF642F9}" type="presOf" srcId="{40401B07-2BC1-43D1-990D-EA08A2E96199}" destId="{FFE1DB0B-A649-43C1-B7D2-CEF3FA2CA620}" srcOrd="0" destOrd="0" presId="urn:microsoft.com/office/officeart/2005/8/layout/default"/>
    <dgm:cxn modelId="{8D609576-88DF-473B-9877-2253D25EC209}" type="presOf" srcId="{A8173AC5-747C-4629-AFDD-A87911240C17}" destId="{AB46F437-0746-4546-925E-0EB7C7D5DEEE}" srcOrd="0" destOrd="0" presId="urn:microsoft.com/office/officeart/2005/8/layout/default"/>
    <dgm:cxn modelId="{42086519-AB49-4C0C-8522-B01DE31A7D3A}"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18DD412-B79A-4170-85C6-F387D77AF473}" type="presOf" srcId="{032D3BBA-FECA-4A09-86B8-D22A26B2D692}" destId="{DE94FCB2-DC8D-4E9C-99AC-1B4A02F51ED1}" srcOrd="0" destOrd="0" presId="urn:microsoft.com/office/officeart/2005/8/layout/default"/>
    <dgm:cxn modelId="{BE67859C-1B14-45E6-8C52-91533C333651}" type="presParOf" srcId="{FB970023-0AD8-4257-9D69-0D38BBE98C0B}" destId="{FFE1DB0B-A649-43C1-B7D2-CEF3FA2CA620}" srcOrd="0" destOrd="0" presId="urn:microsoft.com/office/officeart/2005/8/layout/default"/>
    <dgm:cxn modelId="{5AC8FA99-6ACE-40F8-918F-E322B101F631}" type="presParOf" srcId="{FB970023-0AD8-4257-9D69-0D38BBE98C0B}" destId="{2801E637-8C93-40BB-8D47-B379444342CD}" srcOrd="1" destOrd="0" presId="urn:microsoft.com/office/officeart/2005/8/layout/default"/>
    <dgm:cxn modelId="{75641883-E4B4-4585-9674-315FA79CB002}" type="presParOf" srcId="{FB970023-0AD8-4257-9D69-0D38BBE98C0B}" destId="{DE94FCB2-DC8D-4E9C-99AC-1B4A02F51ED1}" srcOrd="2" destOrd="0" presId="urn:microsoft.com/office/officeart/2005/8/layout/default"/>
    <dgm:cxn modelId="{96EBC097-6102-4093-829D-ED315878079A}" type="presParOf" srcId="{FB970023-0AD8-4257-9D69-0D38BBE98C0B}" destId="{B79BEC52-4A3C-4665-948E-5AB634E4DDD1}" srcOrd="3" destOrd="0" presId="urn:microsoft.com/office/officeart/2005/8/layout/default"/>
    <dgm:cxn modelId="{64CF685D-4234-43C2-B928-F69E52E9E268}" type="presParOf" srcId="{FB970023-0AD8-4257-9D69-0D38BBE98C0B}" destId="{9E71994E-CAF8-46B6-9D24-24B986C042F2}" srcOrd="4" destOrd="0" presId="urn:microsoft.com/office/officeart/2005/8/layout/default"/>
    <dgm:cxn modelId="{73DB96A3-7765-4EC1-9285-1FD8B39882A0}" type="presParOf" srcId="{FB970023-0AD8-4257-9D69-0D38BBE98C0B}" destId="{738F86CF-128D-470E-936B-6A3F88B3548B}" srcOrd="5" destOrd="0" presId="urn:microsoft.com/office/officeart/2005/8/layout/default"/>
    <dgm:cxn modelId="{2B5C1C77-3E1A-4B90-90A9-74F1A8A71F63}" type="presParOf" srcId="{FB970023-0AD8-4257-9D69-0D38BBE98C0B}" destId="{AB46F437-0746-4546-925E-0EB7C7D5DEEE}" srcOrd="6" destOrd="0" presId="urn:microsoft.com/office/officeart/2005/8/layout/default"/>
    <dgm:cxn modelId="{C0889C7E-0470-4233-84A6-61D716CEE8CE}" type="presParOf" srcId="{FB970023-0AD8-4257-9D69-0D38BBE98C0B}" destId="{DFB5A0A0-5AAF-4E7A-96E3-6AAED3E2A4DE}" srcOrd="7" destOrd="0" presId="urn:microsoft.com/office/officeart/2005/8/layout/default"/>
    <dgm:cxn modelId="{D7D267FC-9F47-4816-8E15-01C1AABE2250}" type="presParOf" srcId="{FB970023-0AD8-4257-9D69-0D38BBE98C0B}" destId="{EF93FE5D-CECB-421C-A5E7-C8A146A6D18C}" srcOrd="8" destOrd="0" presId="urn:microsoft.com/office/officeart/2005/8/layout/default"/>
    <dgm:cxn modelId="{904DC9E4-233E-4FFF-9FBB-AC6CD370E140}" type="presParOf" srcId="{FB970023-0AD8-4257-9D69-0D38BBE98C0B}" destId="{69C1F5B3-E374-4A16-AD71-1F7CD42FE451}" srcOrd="9" destOrd="0" presId="urn:microsoft.com/office/officeart/2005/8/layout/default"/>
    <dgm:cxn modelId="{17B5697E-AECF-4A11-9624-A79703D1FC5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1344DE2-9784-4D00-957C-ECD2374B8B29}" type="presOf" srcId="{816B225A-6D9C-45A5-A08D-C6272DC2B9BE}" destId="{FB970023-0AD8-4257-9D69-0D38BBE98C0B}" srcOrd="0" destOrd="0" presId="urn:microsoft.com/office/officeart/2005/8/layout/default"/>
    <dgm:cxn modelId="{D29A9BEE-27E8-4046-B253-21131993DA34}" type="presOf" srcId="{62B35D10-1538-4D55-950A-2A2BA79ABB01}" destId="{4872DE25-18B2-4051-AC2E-50E8F9E547B9}" srcOrd="0" destOrd="0" presId="urn:microsoft.com/office/officeart/2005/8/layout/default"/>
    <dgm:cxn modelId="{277DCFCB-C500-4AA6-B684-97AAF408D519}" type="presOf" srcId="{A8173AC5-747C-4629-AFDD-A87911240C17}" destId="{AB46F437-0746-4546-925E-0EB7C7D5DEEE}" srcOrd="0" destOrd="0" presId="urn:microsoft.com/office/officeart/2005/8/layout/default"/>
    <dgm:cxn modelId="{70670D40-3166-4996-A8AD-B06C98524E3A}"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D1F23717-6368-46EA-A16C-FBFB147B3B9E}"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7787E02-AAF7-40EB-8CA6-0E656586DF57}" type="presOf" srcId="{719CC07F-E7E8-4D5D-812D-B4FE5927E5EE}" destId="{EF93FE5D-CECB-421C-A5E7-C8A146A6D18C}" srcOrd="0" destOrd="0" presId="urn:microsoft.com/office/officeart/2005/8/layout/default"/>
    <dgm:cxn modelId="{FA0A674C-D79B-4161-AAF3-12D64F938C2A}" type="presOf" srcId="{032D3BBA-FECA-4A09-86B8-D22A26B2D692}" destId="{DE94FCB2-DC8D-4E9C-99AC-1B4A02F51ED1}" srcOrd="0" destOrd="0" presId="urn:microsoft.com/office/officeart/2005/8/layout/default"/>
    <dgm:cxn modelId="{57858F42-03CE-4834-9347-0FA4F50DA4BE}" type="presParOf" srcId="{FB970023-0AD8-4257-9D69-0D38BBE98C0B}" destId="{FFE1DB0B-A649-43C1-B7D2-CEF3FA2CA620}" srcOrd="0" destOrd="0" presId="urn:microsoft.com/office/officeart/2005/8/layout/default"/>
    <dgm:cxn modelId="{A24E7BAB-B9F9-41B5-ADA9-4BE222F2B334}" type="presParOf" srcId="{FB970023-0AD8-4257-9D69-0D38BBE98C0B}" destId="{2801E637-8C93-40BB-8D47-B379444342CD}" srcOrd="1" destOrd="0" presId="urn:microsoft.com/office/officeart/2005/8/layout/default"/>
    <dgm:cxn modelId="{356873DB-8448-42DD-B648-02682E197DE8}" type="presParOf" srcId="{FB970023-0AD8-4257-9D69-0D38BBE98C0B}" destId="{DE94FCB2-DC8D-4E9C-99AC-1B4A02F51ED1}" srcOrd="2" destOrd="0" presId="urn:microsoft.com/office/officeart/2005/8/layout/default"/>
    <dgm:cxn modelId="{46E92873-7683-4B44-80C2-437C9A4DEBFA}" type="presParOf" srcId="{FB970023-0AD8-4257-9D69-0D38BBE98C0B}" destId="{B79BEC52-4A3C-4665-948E-5AB634E4DDD1}" srcOrd="3" destOrd="0" presId="urn:microsoft.com/office/officeart/2005/8/layout/default"/>
    <dgm:cxn modelId="{AD5392C4-D163-4FC7-BE12-CB292859911B}" type="presParOf" srcId="{FB970023-0AD8-4257-9D69-0D38BBE98C0B}" destId="{9E71994E-CAF8-46B6-9D24-24B986C042F2}" srcOrd="4" destOrd="0" presId="urn:microsoft.com/office/officeart/2005/8/layout/default"/>
    <dgm:cxn modelId="{674F94C0-EF46-4150-B90C-FAD4E4A2E951}" type="presParOf" srcId="{FB970023-0AD8-4257-9D69-0D38BBE98C0B}" destId="{738F86CF-128D-470E-936B-6A3F88B3548B}" srcOrd="5" destOrd="0" presId="urn:microsoft.com/office/officeart/2005/8/layout/default"/>
    <dgm:cxn modelId="{37F46BDB-3F5E-4629-8386-F85DB8ACD0A6}" type="presParOf" srcId="{FB970023-0AD8-4257-9D69-0D38BBE98C0B}" destId="{AB46F437-0746-4546-925E-0EB7C7D5DEEE}" srcOrd="6" destOrd="0" presId="urn:microsoft.com/office/officeart/2005/8/layout/default"/>
    <dgm:cxn modelId="{F10479B5-6650-4F61-A82D-9E4A6001396B}" type="presParOf" srcId="{FB970023-0AD8-4257-9D69-0D38BBE98C0B}" destId="{DFB5A0A0-5AAF-4E7A-96E3-6AAED3E2A4DE}" srcOrd="7" destOrd="0" presId="urn:microsoft.com/office/officeart/2005/8/layout/default"/>
    <dgm:cxn modelId="{D3F67F16-67B7-4A6A-AAE9-8BCDE9BAD168}" type="presParOf" srcId="{FB970023-0AD8-4257-9D69-0D38BBE98C0B}" destId="{EF93FE5D-CECB-421C-A5E7-C8A146A6D18C}" srcOrd="8" destOrd="0" presId="urn:microsoft.com/office/officeart/2005/8/layout/default"/>
    <dgm:cxn modelId="{77CFEA3C-3A42-430D-8676-96DA1352AEFF}" type="presParOf" srcId="{FB970023-0AD8-4257-9D69-0D38BBE98C0B}" destId="{69C1F5B3-E374-4A16-AD71-1F7CD42FE451}" srcOrd="9" destOrd="0" presId="urn:microsoft.com/office/officeart/2005/8/layout/default"/>
    <dgm:cxn modelId="{E1625283-C835-4E26-9A58-3D7F3C3A3E1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D39BDD-CA7F-4363-8B8B-C36C9AA6E8C1}"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0A57C1-20A3-4A5C-9AFC-7218EA6CFBFD}"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C21AE7A-B439-4107-85B4-20EDB9570E3D}" type="presOf" srcId="{40401B07-2BC1-43D1-990D-EA08A2E96199}" destId="{FFE1DB0B-A649-43C1-B7D2-CEF3FA2CA620}" srcOrd="0" destOrd="0" presId="urn:microsoft.com/office/officeart/2005/8/layout/default"/>
    <dgm:cxn modelId="{315900A0-0685-4CFA-B681-EC9A9F8711D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CDB7CCF-603D-4A0B-BE93-66CB5C80887C}" type="presOf" srcId="{7B17B44F-FC52-4305-B7B4-359C8BB0CC78}" destId="{9E71994E-CAF8-46B6-9D24-24B986C042F2}" srcOrd="0" destOrd="0" presId="urn:microsoft.com/office/officeart/2005/8/layout/default"/>
    <dgm:cxn modelId="{717F0964-1049-4F2A-9912-D6DF70296EF6}"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8FF81E30-145A-45BC-866D-79583527E685}"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E5874D8D-4D4B-4621-818D-73E11DB70E58}" type="presParOf" srcId="{FB970023-0AD8-4257-9D69-0D38BBE98C0B}" destId="{FFE1DB0B-A649-43C1-B7D2-CEF3FA2CA620}" srcOrd="0" destOrd="0" presId="urn:microsoft.com/office/officeart/2005/8/layout/default"/>
    <dgm:cxn modelId="{627C39BF-36DD-4D1E-ABF5-0D78A77E8BBD}" type="presParOf" srcId="{FB970023-0AD8-4257-9D69-0D38BBE98C0B}" destId="{2801E637-8C93-40BB-8D47-B379444342CD}" srcOrd="1" destOrd="0" presId="urn:microsoft.com/office/officeart/2005/8/layout/default"/>
    <dgm:cxn modelId="{869D1503-0914-4F38-AADF-E40538725297}" type="presParOf" srcId="{FB970023-0AD8-4257-9D69-0D38BBE98C0B}" destId="{DE94FCB2-DC8D-4E9C-99AC-1B4A02F51ED1}" srcOrd="2" destOrd="0" presId="urn:microsoft.com/office/officeart/2005/8/layout/default"/>
    <dgm:cxn modelId="{53B23293-6768-4034-B6C7-D38FBE18C242}" type="presParOf" srcId="{FB970023-0AD8-4257-9D69-0D38BBE98C0B}" destId="{B79BEC52-4A3C-4665-948E-5AB634E4DDD1}" srcOrd="3" destOrd="0" presId="urn:microsoft.com/office/officeart/2005/8/layout/default"/>
    <dgm:cxn modelId="{5E35B53F-BC7D-4DC1-883F-84228199333F}" type="presParOf" srcId="{FB970023-0AD8-4257-9D69-0D38BBE98C0B}" destId="{9E71994E-CAF8-46B6-9D24-24B986C042F2}" srcOrd="4" destOrd="0" presId="urn:microsoft.com/office/officeart/2005/8/layout/default"/>
    <dgm:cxn modelId="{7EE50A3E-4A8D-487C-8CB4-A1AF0C797F2F}" type="presParOf" srcId="{FB970023-0AD8-4257-9D69-0D38BBE98C0B}" destId="{738F86CF-128D-470E-936B-6A3F88B3548B}" srcOrd="5" destOrd="0" presId="urn:microsoft.com/office/officeart/2005/8/layout/default"/>
    <dgm:cxn modelId="{AA0BBDEF-9E1A-4ACD-83B0-11B4F8562DE6}" type="presParOf" srcId="{FB970023-0AD8-4257-9D69-0D38BBE98C0B}" destId="{AB46F437-0746-4546-925E-0EB7C7D5DEEE}" srcOrd="6" destOrd="0" presId="urn:microsoft.com/office/officeart/2005/8/layout/default"/>
    <dgm:cxn modelId="{EEDDD726-6A44-4C5F-80CD-1DFB8AA35B76}" type="presParOf" srcId="{FB970023-0AD8-4257-9D69-0D38BBE98C0B}" destId="{DFB5A0A0-5AAF-4E7A-96E3-6AAED3E2A4DE}" srcOrd="7" destOrd="0" presId="urn:microsoft.com/office/officeart/2005/8/layout/default"/>
    <dgm:cxn modelId="{2AB9F624-8F51-44C7-9C3B-93293C4F485F}" type="presParOf" srcId="{FB970023-0AD8-4257-9D69-0D38BBE98C0B}" destId="{EF93FE5D-CECB-421C-A5E7-C8A146A6D18C}" srcOrd="8" destOrd="0" presId="urn:microsoft.com/office/officeart/2005/8/layout/default"/>
    <dgm:cxn modelId="{7F37992E-58D4-49CC-9661-02A628C36433}" type="presParOf" srcId="{FB970023-0AD8-4257-9D69-0D38BBE98C0B}" destId="{69C1F5B3-E374-4A16-AD71-1F7CD42FE451}" srcOrd="9" destOrd="0" presId="urn:microsoft.com/office/officeart/2005/8/layout/default"/>
    <dgm:cxn modelId="{DF610578-CB3C-4DF4-98C4-31D029EEB3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3D5E8F-DEFD-4FC8-A86A-28FB248557CF}"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6DAAF66-84A6-41F9-B11E-D8A1E4B8A96B}" type="presOf" srcId="{719CC07F-E7E8-4D5D-812D-B4FE5927E5EE}" destId="{EF93FE5D-CECB-421C-A5E7-C8A146A6D18C}" srcOrd="0" destOrd="0" presId="urn:microsoft.com/office/officeart/2005/8/layout/default"/>
    <dgm:cxn modelId="{842AE23B-F0F9-4BFA-B32B-2E4CC623AB90}" type="presOf" srcId="{032D3BBA-FECA-4A09-86B8-D22A26B2D692}" destId="{DE94FCB2-DC8D-4E9C-99AC-1B4A02F51ED1}" srcOrd="0" destOrd="0" presId="urn:microsoft.com/office/officeart/2005/8/layout/default"/>
    <dgm:cxn modelId="{234B8372-0BD7-469A-970A-D728B3DC6F0F}"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637CA282-AFB5-42FA-8949-58025AA1DF61}"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9ECD593-4436-4DBA-A3D8-8571524A291A}"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1122B36-67F2-4034-BC6C-EF35EABDF0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97BE6046-26BD-4733-AD03-ABB3B0E12F98}" type="presParOf" srcId="{FB970023-0AD8-4257-9D69-0D38BBE98C0B}" destId="{FFE1DB0B-A649-43C1-B7D2-CEF3FA2CA620}" srcOrd="0" destOrd="0" presId="urn:microsoft.com/office/officeart/2005/8/layout/default"/>
    <dgm:cxn modelId="{45EDE1AB-B7B8-48C5-928F-56D74F1AD8F5}" type="presParOf" srcId="{FB970023-0AD8-4257-9D69-0D38BBE98C0B}" destId="{2801E637-8C93-40BB-8D47-B379444342CD}" srcOrd="1" destOrd="0" presId="urn:microsoft.com/office/officeart/2005/8/layout/default"/>
    <dgm:cxn modelId="{E87817C3-1149-4DA6-B2D4-9503AE844F4A}" type="presParOf" srcId="{FB970023-0AD8-4257-9D69-0D38BBE98C0B}" destId="{DE94FCB2-DC8D-4E9C-99AC-1B4A02F51ED1}" srcOrd="2" destOrd="0" presId="urn:microsoft.com/office/officeart/2005/8/layout/default"/>
    <dgm:cxn modelId="{5782432B-B4CC-4972-BF22-A4A9974FB8D6}" type="presParOf" srcId="{FB970023-0AD8-4257-9D69-0D38BBE98C0B}" destId="{B79BEC52-4A3C-4665-948E-5AB634E4DDD1}" srcOrd="3" destOrd="0" presId="urn:microsoft.com/office/officeart/2005/8/layout/default"/>
    <dgm:cxn modelId="{8C088F9C-0315-42BD-81E2-3FF66955B37B}" type="presParOf" srcId="{FB970023-0AD8-4257-9D69-0D38BBE98C0B}" destId="{9E71994E-CAF8-46B6-9D24-24B986C042F2}" srcOrd="4" destOrd="0" presId="urn:microsoft.com/office/officeart/2005/8/layout/default"/>
    <dgm:cxn modelId="{4802303F-BE95-454A-9F2B-602FA681CBD9}" type="presParOf" srcId="{FB970023-0AD8-4257-9D69-0D38BBE98C0B}" destId="{738F86CF-128D-470E-936B-6A3F88B3548B}" srcOrd="5" destOrd="0" presId="urn:microsoft.com/office/officeart/2005/8/layout/default"/>
    <dgm:cxn modelId="{9B5DFD99-1D47-49A7-8C47-5AD340998C27}" type="presParOf" srcId="{FB970023-0AD8-4257-9D69-0D38BBE98C0B}" destId="{AB46F437-0746-4546-925E-0EB7C7D5DEEE}" srcOrd="6" destOrd="0" presId="urn:microsoft.com/office/officeart/2005/8/layout/default"/>
    <dgm:cxn modelId="{D7F90CBA-DCC6-4D38-AED9-528450A7F834}" type="presParOf" srcId="{FB970023-0AD8-4257-9D69-0D38BBE98C0B}" destId="{DFB5A0A0-5AAF-4E7A-96E3-6AAED3E2A4DE}" srcOrd="7" destOrd="0" presId="urn:microsoft.com/office/officeart/2005/8/layout/default"/>
    <dgm:cxn modelId="{DAA71681-5161-4428-A138-18B5C3B1AB1F}" type="presParOf" srcId="{FB970023-0AD8-4257-9D69-0D38BBE98C0B}" destId="{EF93FE5D-CECB-421C-A5E7-C8A146A6D18C}" srcOrd="8" destOrd="0" presId="urn:microsoft.com/office/officeart/2005/8/layout/default"/>
    <dgm:cxn modelId="{7260D430-AF85-4991-8375-55342C6045E4}" type="presParOf" srcId="{FB970023-0AD8-4257-9D69-0D38BBE98C0B}" destId="{69C1F5B3-E374-4A16-AD71-1F7CD42FE451}" srcOrd="9" destOrd="0" presId="urn:microsoft.com/office/officeart/2005/8/layout/default"/>
    <dgm:cxn modelId="{7F35CFAF-3B16-4191-801A-44A1807DC5B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CAAF4A-B934-4C14-9843-EDAFC064673E}"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92BED3A-9747-4284-9903-51A842EBBD6C}" type="presOf" srcId="{032D3BBA-FECA-4A09-86B8-D22A26B2D692}" destId="{DE94FCB2-DC8D-4E9C-99AC-1B4A02F51ED1}" srcOrd="0" destOrd="0" presId="urn:microsoft.com/office/officeart/2005/8/layout/default"/>
    <dgm:cxn modelId="{40DF828A-75F3-4475-9A47-607707CCF061}" type="presOf" srcId="{7B17B44F-FC52-4305-B7B4-359C8BB0CC78}" destId="{9E71994E-CAF8-46B6-9D24-24B986C042F2}" srcOrd="0" destOrd="0" presId="urn:microsoft.com/office/officeart/2005/8/layout/default"/>
    <dgm:cxn modelId="{8A0A775D-BE88-4AA6-B34A-2F9F4ADD024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93AB05D-7A30-4105-AFBC-CE56AB7CF74A}" type="presOf" srcId="{A8173AC5-747C-4629-AFDD-A87911240C17}" destId="{AB46F437-0746-4546-925E-0EB7C7D5DEEE}" srcOrd="0" destOrd="0" presId="urn:microsoft.com/office/officeart/2005/8/layout/default"/>
    <dgm:cxn modelId="{09618B01-E937-4E7F-BF85-29709425E10D}"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BB555501-CA6C-4331-9080-1A74B50F05DF}"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10C3DC3-9CB8-4144-8D76-83A5A5EF3653}" type="presParOf" srcId="{FB970023-0AD8-4257-9D69-0D38BBE98C0B}" destId="{FFE1DB0B-A649-43C1-B7D2-CEF3FA2CA620}" srcOrd="0" destOrd="0" presId="urn:microsoft.com/office/officeart/2005/8/layout/default"/>
    <dgm:cxn modelId="{A9DE01A4-BE98-4AB7-BA76-C1A3CB60FE21}" type="presParOf" srcId="{FB970023-0AD8-4257-9D69-0D38BBE98C0B}" destId="{2801E637-8C93-40BB-8D47-B379444342CD}" srcOrd="1" destOrd="0" presId="urn:microsoft.com/office/officeart/2005/8/layout/default"/>
    <dgm:cxn modelId="{A6EC535B-A62B-4805-9BE0-82E422A81439}" type="presParOf" srcId="{FB970023-0AD8-4257-9D69-0D38BBE98C0B}" destId="{DE94FCB2-DC8D-4E9C-99AC-1B4A02F51ED1}" srcOrd="2" destOrd="0" presId="urn:microsoft.com/office/officeart/2005/8/layout/default"/>
    <dgm:cxn modelId="{BACA60DB-4510-4F02-BCBF-84589632C6B0}" type="presParOf" srcId="{FB970023-0AD8-4257-9D69-0D38BBE98C0B}" destId="{B79BEC52-4A3C-4665-948E-5AB634E4DDD1}" srcOrd="3" destOrd="0" presId="urn:microsoft.com/office/officeart/2005/8/layout/default"/>
    <dgm:cxn modelId="{393B0A54-A952-418D-9E2B-183F054B7756}" type="presParOf" srcId="{FB970023-0AD8-4257-9D69-0D38BBE98C0B}" destId="{9E71994E-CAF8-46B6-9D24-24B986C042F2}" srcOrd="4" destOrd="0" presId="urn:microsoft.com/office/officeart/2005/8/layout/default"/>
    <dgm:cxn modelId="{26A7B518-8A56-4C6A-9123-9BAC550AA11B}" type="presParOf" srcId="{FB970023-0AD8-4257-9D69-0D38BBE98C0B}" destId="{738F86CF-128D-470E-936B-6A3F88B3548B}" srcOrd="5" destOrd="0" presId="urn:microsoft.com/office/officeart/2005/8/layout/default"/>
    <dgm:cxn modelId="{35E48DC4-64E5-4C8A-A1B6-74BFA12CB82D}" type="presParOf" srcId="{FB970023-0AD8-4257-9D69-0D38BBE98C0B}" destId="{AB46F437-0746-4546-925E-0EB7C7D5DEEE}" srcOrd="6" destOrd="0" presId="urn:microsoft.com/office/officeart/2005/8/layout/default"/>
    <dgm:cxn modelId="{A7669BB6-7BBE-4447-8987-34990234AEE1}" type="presParOf" srcId="{FB970023-0AD8-4257-9D69-0D38BBE98C0B}" destId="{DFB5A0A0-5AAF-4E7A-96E3-6AAED3E2A4DE}" srcOrd="7" destOrd="0" presId="urn:microsoft.com/office/officeart/2005/8/layout/default"/>
    <dgm:cxn modelId="{9DBB1761-E349-4865-9AA3-DA1474CD2AEF}" type="presParOf" srcId="{FB970023-0AD8-4257-9D69-0D38BBE98C0B}" destId="{EF93FE5D-CECB-421C-A5E7-C8A146A6D18C}" srcOrd="8" destOrd="0" presId="urn:microsoft.com/office/officeart/2005/8/layout/default"/>
    <dgm:cxn modelId="{1182D82A-C52C-4E70-BCEE-003787CF55C9}" type="presParOf" srcId="{FB970023-0AD8-4257-9D69-0D38BBE98C0B}" destId="{69C1F5B3-E374-4A16-AD71-1F7CD42FE451}" srcOrd="9" destOrd="0" presId="urn:microsoft.com/office/officeart/2005/8/layout/default"/>
    <dgm:cxn modelId="{B4264C9A-4DDC-46B6-925F-63FCFB38AAB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8D2B102-EF46-4D37-A1D6-C3B9F889B74E}" type="presOf" srcId="{032D3BBA-FECA-4A09-86B8-D22A26B2D692}" destId="{DE94FCB2-DC8D-4E9C-99AC-1B4A02F51ED1}" srcOrd="0" destOrd="0" presId="urn:microsoft.com/office/officeart/2005/8/layout/default"/>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41427C9-FCB2-4B6F-BCEE-F863781D9824}" type="presOf" srcId="{032D3BBA-FECA-4A09-86B8-D22A26B2D692}" destId="{DE94FCB2-DC8D-4E9C-99AC-1B4A02F51ED1}" srcOrd="0" destOrd="0" presId="urn:microsoft.com/office/officeart/2005/8/layout/default"/>
    <dgm:cxn modelId="{D31BFB1C-5CC5-4053-95F0-A41ED8906DB9}"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3A31F49-C2D9-4A23-B757-FAA9A10A4B78}" type="presOf" srcId="{816B225A-6D9C-45A5-A08D-C6272DC2B9BE}" destId="{FB970023-0AD8-4257-9D69-0D38BBE98C0B}" srcOrd="0" destOrd="0" presId="urn:microsoft.com/office/officeart/2005/8/layout/default"/>
    <dgm:cxn modelId="{2EEC6A98-1AA2-4B4B-BCD8-8D3196EEC1B5}" type="presOf" srcId="{40401B07-2BC1-43D1-990D-EA08A2E96199}" destId="{FFE1DB0B-A649-43C1-B7D2-CEF3FA2CA620}" srcOrd="0" destOrd="0" presId="urn:microsoft.com/office/officeart/2005/8/layout/default"/>
    <dgm:cxn modelId="{097A2B71-4106-4120-A447-70A72A5138A5}" type="presOf" srcId="{7B17B44F-FC52-4305-B7B4-359C8BB0CC78}" destId="{9E71994E-CAF8-46B6-9D24-24B986C042F2}" srcOrd="0" destOrd="0" presId="urn:microsoft.com/office/officeart/2005/8/layout/default"/>
    <dgm:cxn modelId="{21F0BED8-9EBA-4608-9421-CEB6B8FF7AC7}"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D88FD68-9591-4FCA-961A-97C2BE7D95D1}"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4B7BB4B-8BC7-4954-B70E-AA6348831D95}" type="presParOf" srcId="{FB970023-0AD8-4257-9D69-0D38BBE98C0B}" destId="{FFE1DB0B-A649-43C1-B7D2-CEF3FA2CA620}" srcOrd="0" destOrd="0" presId="urn:microsoft.com/office/officeart/2005/8/layout/default"/>
    <dgm:cxn modelId="{9FB29286-A066-4263-9CD6-461E76CB56FF}" type="presParOf" srcId="{FB970023-0AD8-4257-9D69-0D38BBE98C0B}" destId="{2801E637-8C93-40BB-8D47-B379444342CD}" srcOrd="1" destOrd="0" presId="urn:microsoft.com/office/officeart/2005/8/layout/default"/>
    <dgm:cxn modelId="{D383EEF4-7896-492E-B6CD-E4A53C63996B}" type="presParOf" srcId="{FB970023-0AD8-4257-9D69-0D38BBE98C0B}" destId="{DE94FCB2-DC8D-4E9C-99AC-1B4A02F51ED1}" srcOrd="2" destOrd="0" presId="urn:microsoft.com/office/officeart/2005/8/layout/default"/>
    <dgm:cxn modelId="{F21F5787-99EF-4E3E-A239-AE29BCFA0631}" type="presParOf" srcId="{FB970023-0AD8-4257-9D69-0D38BBE98C0B}" destId="{B79BEC52-4A3C-4665-948E-5AB634E4DDD1}" srcOrd="3" destOrd="0" presId="urn:microsoft.com/office/officeart/2005/8/layout/default"/>
    <dgm:cxn modelId="{5D3F915F-8F1A-4FFF-BC01-1C718D46F2FD}" type="presParOf" srcId="{FB970023-0AD8-4257-9D69-0D38BBE98C0B}" destId="{9E71994E-CAF8-46B6-9D24-24B986C042F2}" srcOrd="4" destOrd="0" presId="urn:microsoft.com/office/officeart/2005/8/layout/default"/>
    <dgm:cxn modelId="{897297C0-1BFA-4477-8C39-CD8AF5E95689}" type="presParOf" srcId="{FB970023-0AD8-4257-9D69-0D38BBE98C0B}" destId="{738F86CF-128D-470E-936B-6A3F88B3548B}" srcOrd="5" destOrd="0" presId="urn:microsoft.com/office/officeart/2005/8/layout/default"/>
    <dgm:cxn modelId="{C80BB8FE-BEC0-4732-BB6F-9079F59ED98E}" type="presParOf" srcId="{FB970023-0AD8-4257-9D69-0D38BBE98C0B}" destId="{AB46F437-0746-4546-925E-0EB7C7D5DEEE}" srcOrd="6" destOrd="0" presId="urn:microsoft.com/office/officeart/2005/8/layout/default"/>
    <dgm:cxn modelId="{011EF32D-BF3C-4972-8F54-18626DFD266B}" type="presParOf" srcId="{FB970023-0AD8-4257-9D69-0D38BBE98C0B}" destId="{DFB5A0A0-5AAF-4E7A-96E3-6AAED3E2A4DE}" srcOrd="7" destOrd="0" presId="urn:microsoft.com/office/officeart/2005/8/layout/default"/>
    <dgm:cxn modelId="{0A66CE1C-2C95-4618-A1B7-C5BA6008B167}" type="presParOf" srcId="{FB970023-0AD8-4257-9D69-0D38BBE98C0B}" destId="{EF93FE5D-CECB-421C-A5E7-C8A146A6D18C}" srcOrd="8" destOrd="0" presId="urn:microsoft.com/office/officeart/2005/8/layout/default"/>
    <dgm:cxn modelId="{875D4C71-1FED-4C32-91A7-7DDFC2AEC091}" type="presParOf" srcId="{FB970023-0AD8-4257-9D69-0D38BBE98C0B}" destId="{69C1F5B3-E374-4A16-AD71-1F7CD42FE451}" srcOrd="9" destOrd="0" presId="urn:microsoft.com/office/officeart/2005/8/layout/default"/>
    <dgm:cxn modelId="{CF19221F-21F6-4269-A781-09E6F483717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170F7F7-1927-4916-9F86-73EDB97D02E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50CAC20-9868-4EE5-9CED-9B91F8ED357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73AA4F-08EF-4C29-B2D4-6D63B04B3008}" type="presOf" srcId="{719CC07F-E7E8-4D5D-812D-B4FE5927E5EE}" destId="{EF93FE5D-CECB-421C-A5E7-C8A146A6D18C}" srcOrd="0" destOrd="0" presId="urn:microsoft.com/office/officeart/2005/8/layout/default"/>
    <dgm:cxn modelId="{2210C53A-D955-4D69-B2AD-0A98C008A0A1}" type="presOf" srcId="{40401B07-2BC1-43D1-990D-EA08A2E96199}" destId="{FFE1DB0B-A649-43C1-B7D2-CEF3FA2CA620}" srcOrd="0" destOrd="0" presId="urn:microsoft.com/office/officeart/2005/8/layout/default"/>
    <dgm:cxn modelId="{6E6B4C96-A9B0-474E-B9F0-D62A7211F39F}"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8DFE86-3728-457E-B1CA-872985048F93}" type="presOf" srcId="{7B17B44F-FC52-4305-B7B4-359C8BB0CC78}" destId="{9E71994E-CAF8-46B6-9D24-24B986C042F2}" srcOrd="0" destOrd="0" presId="urn:microsoft.com/office/officeart/2005/8/layout/default"/>
    <dgm:cxn modelId="{E721920D-66E8-4E70-B6F7-6FAA70E14E18}"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FECF1DD-442A-441A-8B6C-2A7748AD33EB}" type="presParOf" srcId="{FB970023-0AD8-4257-9D69-0D38BBE98C0B}" destId="{FFE1DB0B-A649-43C1-B7D2-CEF3FA2CA620}" srcOrd="0" destOrd="0" presId="urn:microsoft.com/office/officeart/2005/8/layout/default"/>
    <dgm:cxn modelId="{CCFCF2A5-691F-41EB-90F8-D199A7F6650A}" type="presParOf" srcId="{FB970023-0AD8-4257-9D69-0D38BBE98C0B}" destId="{2801E637-8C93-40BB-8D47-B379444342CD}" srcOrd="1" destOrd="0" presId="urn:microsoft.com/office/officeart/2005/8/layout/default"/>
    <dgm:cxn modelId="{B05C4175-6656-403C-97AA-13402E9E076F}" type="presParOf" srcId="{FB970023-0AD8-4257-9D69-0D38BBE98C0B}" destId="{DE94FCB2-DC8D-4E9C-99AC-1B4A02F51ED1}" srcOrd="2" destOrd="0" presId="urn:microsoft.com/office/officeart/2005/8/layout/default"/>
    <dgm:cxn modelId="{B4D9B2FE-375B-4054-B250-F42A7F122B93}" type="presParOf" srcId="{FB970023-0AD8-4257-9D69-0D38BBE98C0B}" destId="{B79BEC52-4A3C-4665-948E-5AB634E4DDD1}" srcOrd="3" destOrd="0" presId="urn:microsoft.com/office/officeart/2005/8/layout/default"/>
    <dgm:cxn modelId="{7EF066F4-6448-43E1-90F3-F99573C6BB3D}" type="presParOf" srcId="{FB970023-0AD8-4257-9D69-0D38BBE98C0B}" destId="{9E71994E-CAF8-46B6-9D24-24B986C042F2}" srcOrd="4" destOrd="0" presId="urn:microsoft.com/office/officeart/2005/8/layout/default"/>
    <dgm:cxn modelId="{11417636-3F99-4191-9E38-02D5E355D715}" type="presParOf" srcId="{FB970023-0AD8-4257-9D69-0D38BBE98C0B}" destId="{738F86CF-128D-470E-936B-6A3F88B3548B}" srcOrd="5" destOrd="0" presId="urn:microsoft.com/office/officeart/2005/8/layout/default"/>
    <dgm:cxn modelId="{593C3B99-90EB-45CB-870B-EDA51C6E1556}" type="presParOf" srcId="{FB970023-0AD8-4257-9D69-0D38BBE98C0B}" destId="{AB46F437-0746-4546-925E-0EB7C7D5DEEE}" srcOrd="6" destOrd="0" presId="urn:microsoft.com/office/officeart/2005/8/layout/default"/>
    <dgm:cxn modelId="{43CBBBA7-43A5-4AF4-B5E6-1FE7C0220BB9}" type="presParOf" srcId="{FB970023-0AD8-4257-9D69-0D38BBE98C0B}" destId="{DFB5A0A0-5AAF-4E7A-96E3-6AAED3E2A4DE}" srcOrd="7" destOrd="0" presId="urn:microsoft.com/office/officeart/2005/8/layout/default"/>
    <dgm:cxn modelId="{A90B4A2D-F81D-421D-887A-63F1D62E29C9}" type="presParOf" srcId="{FB970023-0AD8-4257-9D69-0D38BBE98C0B}" destId="{EF93FE5D-CECB-421C-A5E7-C8A146A6D18C}" srcOrd="8" destOrd="0" presId="urn:microsoft.com/office/officeart/2005/8/layout/default"/>
    <dgm:cxn modelId="{6CB7D0B2-BE2F-4A62-BA71-E9F086830DAC}" type="presParOf" srcId="{FB970023-0AD8-4257-9D69-0D38BBE98C0B}" destId="{69C1F5B3-E374-4A16-AD71-1F7CD42FE451}" srcOrd="9" destOrd="0" presId="urn:microsoft.com/office/officeart/2005/8/layout/default"/>
    <dgm:cxn modelId="{A19DB3D7-7A6F-4EA8-8B26-99CDFAD9664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19DFFB1-57FC-4B38-B682-6A007DAFCE9B}" type="presOf" srcId="{A8173AC5-747C-4629-AFDD-A87911240C17}" destId="{AB46F437-0746-4546-925E-0EB7C7D5DEEE}" srcOrd="0" destOrd="0" presId="urn:microsoft.com/office/officeart/2005/8/layout/default"/>
    <dgm:cxn modelId="{864E9CC1-66DA-49AF-ABB4-A3EEAD479105}" type="presOf" srcId="{032D3BBA-FECA-4A09-86B8-D22A26B2D692}" destId="{DE94FCB2-DC8D-4E9C-99AC-1B4A02F51ED1}" srcOrd="0" destOrd="0" presId="urn:microsoft.com/office/officeart/2005/8/layout/default"/>
    <dgm:cxn modelId="{3911D32F-E94D-49A0-9778-C9A76F3C0A01}" type="presOf" srcId="{719CC07F-E7E8-4D5D-812D-B4FE5927E5EE}" destId="{EF93FE5D-CECB-421C-A5E7-C8A146A6D18C}" srcOrd="0" destOrd="0" presId="urn:microsoft.com/office/officeart/2005/8/layout/default"/>
    <dgm:cxn modelId="{6EDEF626-7257-4947-A8F3-BF8EA7EE9C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BA37AE18-FDDE-4209-B229-A3C08530977E}"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7E13E4A-29EB-45B3-AABA-0E84115D1822}" type="presOf" srcId="{816B225A-6D9C-45A5-A08D-C6272DC2B9BE}" destId="{FB970023-0AD8-4257-9D69-0D38BBE98C0B}" srcOrd="0" destOrd="0" presId="urn:microsoft.com/office/officeart/2005/8/layout/default"/>
    <dgm:cxn modelId="{C5C50AD2-9915-49DC-8270-B63E3EA9D537}" type="presOf" srcId="{62B35D10-1538-4D55-950A-2A2BA79ABB01}" destId="{4872DE25-18B2-4051-AC2E-50E8F9E547B9}" srcOrd="0" destOrd="0" presId="urn:microsoft.com/office/officeart/2005/8/layout/default"/>
    <dgm:cxn modelId="{1B092927-7A01-4960-8694-DA320FB02852}" type="presParOf" srcId="{FB970023-0AD8-4257-9D69-0D38BBE98C0B}" destId="{FFE1DB0B-A649-43C1-B7D2-CEF3FA2CA620}" srcOrd="0" destOrd="0" presId="urn:microsoft.com/office/officeart/2005/8/layout/default"/>
    <dgm:cxn modelId="{313292CA-3391-4442-9AAA-3872F842628B}" type="presParOf" srcId="{FB970023-0AD8-4257-9D69-0D38BBE98C0B}" destId="{2801E637-8C93-40BB-8D47-B379444342CD}" srcOrd="1" destOrd="0" presId="urn:microsoft.com/office/officeart/2005/8/layout/default"/>
    <dgm:cxn modelId="{5B18AD84-177B-492E-994E-2659AFD544D0}" type="presParOf" srcId="{FB970023-0AD8-4257-9D69-0D38BBE98C0B}" destId="{DE94FCB2-DC8D-4E9C-99AC-1B4A02F51ED1}" srcOrd="2" destOrd="0" presId="urn:microsoft.com/office/officeart/2005/8/layout/default"/>
    <dgm:cxn modelId="{489C5D04-D9B4-4A77-A297-0DF10A2A223B}" type="presParOf" srcId="{FB970023-0AD8-4257-9D69-0D38BBE98C0B}" destId="{B79BEC52-4A3C-4665-948E-5AB634E4DDD1}" srcOrd="3" destOrd="0" presId="urn:microsoft.com/office/officeart/2005/8/layout/default"/>
    <dgm:cxn modelId="{409BA8D0-F4FE-4E04-B2CC-E1675C0D6CBE}" type="presParOf" srcId="{FB970023-0AD8-4257-9D69-0D38BBE98C0B}" destId="{9E71994E-CAF8-46B6-9D24-24B986C042F2}" srcOrd="4" destOrd="0" presId="urn:microsoft.com/office/officeart/2005/8/layout/default"/>
    <dgm:cxn modelId="{522063D7-31B6-4E9C-9572-600034FECCEA}" type="presParOf" srcId="{FB970023-0AD8-4257-9D69-0D38BBE98C0B}" destId="{738F86CF-128D-470E-936B-6A3F88B3548B}" srcOrd="5" destOrd="0" presId="urn:microsoft.com/office/officeart/2005/8/layout/default"/>
    <dgm:cxn modelId="{D8C394CC-8652-42E5-B80C-DBE559403772}" type="presParOf" srcId="{FB970023-0AD8-4257-9D69-0D38BBE98C0B}" destId="{AB46F437-0746-4546-925E-0EB7C7D5DEEE}" srcOrd="6" destOrd="0" presId="urn:microsoft.com/office/officeart/2005/8/layout/default"/>
    <dgm:cxn modelId="{5446C28F-85A7-4F2C-878E-0E1D682C25C2}" type="presParOf" srcId="{FB970023-0AD8-4257-9D69-0D38BBE98C0B}" destId="{DFB5A0A0-5AAF-4E7A-96E3-6AAED3E2A4DE}" srcOrd="7" destOrd="0" presId="urn:microsoft.com/office/officeart/2005/8/layout/default"/>
    <dgm:cxn modelId="{20D0D649-6CBF-4722-8239-3F50FDFFD455}" type="presParOf" srcId="{FB970023-0AD8-4257-9D69-0D38BBE98C0B}" destId="{EF93FE5D-CECB-421C-A5E7-C8A146A6D18C}" srcOrd="8" destOrd="0" presId="urn:microsoft.com/office/officeart/2005/8/layout/default"/>
    <dgm:cxn modelId="{EF33FFC3-FB19-4789-A996-361640AD569E}" type="presParOf" srcId="{FB970023-0AD8-4257-9D69-0D38BBE98C0B}" destId="{69C1F5B3-E374-4A16-AD71-1F7CD42FE451}" srcOrd="9" destOrd="0" presId="urn:microsoft.com/office/officeart/2005/8/layout/default"/>
    <dgm:cxn modelId="{AE7D6386-B60A-4208-87FF-1D0F1EF3BE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9644121-A7AE-427D-B104-E498BE6D0113}" type="presOf" srcId="{62B35D10-1538-4D55-950A-2A2BA79ABB01}" destId="{4872DE25-18B2-4051-AC2E-50E8F9E547B9}" srcOrd="0" destOrd="0" presId="urn:microsoft.com/office/officeart/2005/8/layout/default"/>
    <dgm:cxn modelId="{BA3F655C-070D-4E30-863F-8397AA83EAEF}" type="presOf" srcId="{7B17B44F-FC52-4305-B7B4-359C8BB0CC78}" destId="{9E71994E-CAF8-46B6-9D24-24B986C042F2}" srcOrd="0" destOrd="0" presId="urn:microsoft.com/office/officeart/2005/8/layout/default"/>
    <dgm:cxn modelId="{DC6CBA3F-A0D2-4FEF-BF03-2CF0E2E61EBE}" type="presOf" srcId="{40401B07-2BC1-43D1-990D-EA08A2E96199}" destId="{FFE1DB0B-A649-43C1-B7D2-CEF3FA2CA620}" srcOrd="0" destOrd="0" presId="urn:microsoft.com/office/officeart/2005/8/layout/default"/>
    <dgm:cxn modelId="{BD84FF91-7718-43B1-A3CB-0602DECD2A0E}" type="presOf" srcId="{A8173AC5-747C-4629-AFDD-A87911240C17}" destId="{AB46F437-0746-4546-925E-0EB7C7D5DEEE}" srcOrd="0" destOrd="0" presId="urn:microsoft.com/office/officeart/2005/8/layout/default"/>
    <dgm:cxn modelId="{C5392731-5656-4EAF-8C17-833634505C77}" type="presOf" srcId="{816B225A-6D9C-45A5-A08D-C6272DC2B9BE}" destId="{FB970023-0AD8-4257-9D69-0D38BBE98C0B}" srcOrd="0" destOrd="0" presId="urn:microsoft.com/office/officeart/2005/8/layout/default"/>
    <dgm:cxn modelId="{D7DD3F10-28E7-4D8B-9C7E-1E0CB1F6C45C}"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7C98E96-76BC-48DD-9699-16FC44B30A2F}" type="presOf" srcId="{032D3BBA-FECA-4A09-86B8-D22A26B2D692}" destId="{DE94FCB2-DC8D-4E9C-99AC-1B4A02F51ED1}" srcOrd="0" destOrd="0" presId="urn:microsoft.com/office/officeart/2005/8/layout/default"/>
    <dgm:cxn modelId="{A6BDC47D-7B6E-4064-AF72-FCFAC2C72D37}" type="presParOf" srcId="{FB970023-0AD8-4257-9D69-0D38BBE98C0B}" destId="{FFE1DB0B-A649-43C1-B7D2-CEF3FA2CA620}" srcOrd="0" destOrd="0" presId="urn:microsoft.com/office/officeart/2005/8/layout/default"/>
    <dgm:cxn modelId="{AB408A2E-5985-4789-8757-36BC6D9D1110}" type="presParOf" srcId="{FB970023-0AD8-4257-9D69-0D38BBE98C0B}" destId="{2801E637-8C93-40BB-8D47-B379444342CD}" srcOrd="1" destOrd="0" presId="urn:microsoft.com/office/officeart/2005/8/layout/default"/>
    <dgm:cxn modelId="{340F9B4F-AEA6-425D-9C6D-B59CE03839AA}" type="presParOf" srcId="{FB970023-0AD8-4257-9D69-0D38BBE98C0B}" destId="{DE94FCB2-DC8D-4E9C-99AC-1B4A02F51ED1}" srcOrd="2" destOrd="0" presId="urn:microsoft.com/office/officeart/2005/8/layout/default"/>
    <dgm:cxn modelId="{2D975375-B42F-4045-83C8-F2045FABE193}" type="presParOf" srcId="{FB970023-0AD8-4257-9D69-0D38BBE98C0B}" destId="{B79BEC52-4A3C-4665-948E-5AB634E4DDD1}" srcOrd="3" destOrd="0" presId="urn:microsoft.com/office/officeart/2005/8/layout/default"/>
    <dgm:cxn modelId="{C338F405-8EEB-428B-8F8B-65F62308E760}" type="presParOf" srcId="{FB970023-0AD8-4257-9D69-0D38BBE98C0B}" destId="{9E71994E-CAF8-46B6-9D24-24B986C042F2}" srcOrd="4" destOrd="0" presId="urn:microsoft.com/office/officeart/2005/8/layout/default"/>
    <dgm:cxn modelId="{9B16F933-E29B-45D4-BF27-AB1B347052CA}" type="presParOf" srcId="{FB970023-0AD8-4257-9D69-0D38BBE98C0B}" destId="{738F86CF-128D-470E-936B-6A3F88B3548B}" srcOrd="5" destOrd="0" presId="urn:microsoft.com/office/officeart/2005/8/layout/default"/>
    <dgm:cxn modelId="{F5CB4E88-429B-4C6B-B112-92262C8F9ACD}" type="presParOf" srcId="{FB970023-0AD8-4257-9D69-0D38BBE98C0B}" destId="{AB46F437-0746-4546-925E-0EB7C7D5DEEE}" srcOrd="6" destOrd="0" presId="urn:microsoft.com/office/officeart/2005/8/layout/default"/>
    <dgm:cxn modelId="{926D8CFC-45BE-4BF6-8100-B7F8ADBAB5FA}" type="presParOf" srcId="{FB970023-0AD8-4257-9D69-0D38BBE98C0B}" destId="{DFB5A0A0-5AAF-4E7A-96E3-6AAED3E2A4DE}" srcOrd="7" destOrd="0" presId="urn:microsoft.com/office/officeart/2005/8/layout/default"/>
    <dgm:cxn modelId="{45E65CD2-7348-4B4F-A439-22BF1C90DABF}" type="presParOf" srcId="{FB970023-0AD8-4257-9D69-0D38BBE98C0B}" destId="{EF93FE5D-CECB-421C-A5E7-C8A146A6D18C}" srcOrd="8" destOrd="0" presId="urn:microsoft.com/office/officeart/2005/8/layout/default"/>
    <dgm:cxn modelId="{D80B6DFE-554D-4863-8DA5-11716C4BF44D}" type="presParOf" srcId="{FB970023-0AD8-4257-9D69-0D38BBE98C0B}" destId="{69C1F5B3-E374-4A16-AD71-1F7CD42FE451}" srcOrd="9" destOrd="0" presId="urn:microsoft.com/office/officeart/2005/8/layout/default"/>
    <dgm:cxn modelId="{AFFDC012-25F2-4C90-B867-3AD65040B6D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6430BFE-CB72-4CEA-947A-47F2B8BE899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478A86D-33F3-42F3-8726-3F97FF9F9E0C}" type="presOf" srcId="{816B225A-6D9C-45A5-A08D-C6272DC2B9BE}" destId="{FB970023-0AD8-4257-9D69-0D38BBE98C0B}" srcOrd="0" destOrd="0" presId="urn:microsoft.com/office/officeart/2005/8/layout/default"/>
    <dgm:cxn modelId="{28D2B7D8-09CE-46EE-9387-1B16F00888B8}" type="presOf" srcId="{7B17B44F-FC52-4305-B7B4-359C8BB0CC78}" destId="{9E71994E-CAF8-46B6-9D24-24B986C042F2}" srcOrd="0" destOrd="0" presId="urn:microsoft.com/office/officeart/2005/8/layout/default"/>
    <dgm:cxn modelId="{C7B0992E-1A35-4BD9-9AF9-E510D690BF49}"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C269A39-5F92-4928-9022-4AC6A26233B2}"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5A27D24-AA72-40C0-A726-6FC799E55090}" type="presOf" srcId="{032D3BBA-FECA-4A09-86B8-D22A26B2D692}" destId="{DE94FCB2-DC8D-4E9C-99AC-1B4A02F51ED1}" srcOrd="0" destOrd="0" presId="urn:microsoft.com/office/officeart/2005/8/layout/default"/>
    <dgm:cxn modelId="{EC62CC6A-58F8-440D-9146-CCEA2D8D7977}"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55805B9-25ED-47C5-9741-C4B939C5EE6E}" type="presParOf" srcId="{FB970023-0AD8-4257-9D69-0D38BBE98C0B}" destId="{FFE1DB0B-A649-43C1-B7D2-CEF3FA2CA620}" srcOrd="0" destOrd="0" presId="urn:microsoft.com/office/officeart/2005/8/layout/default"/>
    <dgm:cxn modelId="{30A331E5-A7BB-462D-9F2B-8920C05E9B5A}" type="presParOf" srcId="{FB970023-0AD8-4257-9D69-0D38BBE98C0B}" destId="{2801E637-8C93-40BB-8D47-B379444342CD}" srcOrd="1" destOrd="0" presId="urn:microsoft.com/office/officeart/2005/8/layout/default"/>
    <dgm:cxn modelId="{2FE2BD6F-A42D-46F0-91B6-F6C27C7A4918}" type="presParOf" srcId="{FB970023-0AD8-4257-9D69-0D38BBE98C0B}" destId="{DE94FCB2-DC8D-4E9C-99AC-1B4A02F51ED1}" srcOrd="2" destOrd="0" presId="urn:microsoft.com/office/officeart/2005/8/layout/default"/>
    <dgm:cxn modelId="{B42D1B1F-C419-4412-B385-3BD7C5643CF9}" type="presParOf" srcId="{FB970023-0AD8-4257-9D69-0D38BBE98C0B}" destId="{B79BEC52-4A3C-4665-948E-5AB634E4DDD1}" srcOrd="3" destOrd="0" presId="urn:microsoft.com/office/officeart/2005/8/layout/default"/>
    <dgm:cxn modelId="{5D851E6D-CB09-4378-AD54-036E474F8295}" type="presParOf" srcId="{FB970023-0AD8-4257-9D69-0D38BBE98C0B}" destId="{9E71994E-CAF8-46B6-9D24-24B986C042F2}" srcOrd="4" destOrd="0" presId="urn:microsoft.com/office/officeart/2005/8/layout/default"/>
    <dgm:cxn modelId="{25D6ED49-06D6-4126-9ED5-018A890409E5}" type="presParOf" srcId="{FB970023-0AD8-4257-9D69-0D38BBE98C0B}" destId="{738F86CF-128D-470E-936B-6A3F88B3548B}" srcOrd="5" destOrd="0" presId="urn:microsoft.com/office/officeart/2005/8/layout/default"/>
    <dgm:cxn modelId="{7DF79AFB-DA44-4607-A87C-BB621D2A68BF}" type="presParOf" srcId="{FB970023-0AD8-4257-9D69-0D38BBE98C0B}" destId="{AB46F437-0746-4546-925E-0EB7C7D5DEEE}" srcOrd="6" destOrd="0" presId="urn:microsoft.com/office/officeart/2005/8/layout/default"/>
    <dgm:cxn modelId="{A929AA78-FFF5-425D-B60B-B475D01781BB}" type="presParOf" srcId="{FB970023-0AD8-4257-9D69-0D38BBE98C0B}" destId="{DFB5A0A0-5AAF-4E7A-96E3-6AAED3E2A4DE}" srcOrd="7" destOrd="0" presId="urn:microsoft.com/office/officeart/2005/8/layout/default"/>
    <dgm:cxn modelId="{1BA16146-5345-43DD-911B-F4AB861B3711}" type="presParOf" srcId="{FB970023-0AD8-4257-9D69-0D38BBE98C0B}" destId="{EF93FE5D-CECB-421C-A5E7-C8A146A6D18C}" srcOrd="8" destOrd="0" presId="urn:microsoft.com/office/officeart/2005/8/layout/default"/>
    <dgm:cxn modelId="{0A8CFA04-F976-42D0-A8E5-64A36F9249D7}" type="presParOf" srcId="{FB970023-0AD8-4257-9D69-0D38BBE98C0B}" destId="{69C1F5B3-E374-4A16-AD71-1F7CD42FE451}" srcOrd="9" destOrd="0" presId="urn:microsoft.com/office/officeart/2005/8/layout/default"/>
    <dgm:cxn modelId="{AC12615E-CD33-4835-971F-07EDF8BCDE1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F1770D-E310-4F82-B0CC-3E25E3A628EE}" type="presOf" srcId="{62B35D10-1538-4D55-950A-2A2BA79ABB01}" destId="{4872DE25-18B2-4051-AC2E-50E8F9E547B9}" srcOrd="0" destOrd="0" presId="urn:microsoft.com/office/officeart/2005/8/layout/default"/>
    <dgm:cxn modelId="{148D1143-9A3B-4650-BADC-25035DEADBA1}" type="presOf" srcId="{40401B07-2BC1-43D1-990D-EA08A2E96199}" destId="{FFE1DB0B-A649-43C1-B7D2-CEF3FA2CA620}" srcOrd="0" destOrd="0" presId="urn:microsoft.com/office/officeart/2005/8/layout/default"/>
    <dgm:cxn modelId="{A19A5D64-C96E-422E-9B92-AC862EDD626F}" type="presOf" srcId="{032D3BBA-FECA-4A09-86B8-D22A26B2D692}" destId="{DE94FCB2-DC8D-4E9C-99AC-1B4A02F51ED1}" srcOrd="0" destOrd="0" presId="urn:microsoft.com/office/officeart/2005/8/layout/default"/>
    <dgm:cxn modelId="{46C1E4F4-31C8-4940-940F-BB739EBC3840}" type="presOf" srcId="{719CC07F-E7E8-4D5D-812D-B4FE5927E5EE}" destId="{EF93FE5D-CECB-421C-A5E7-C8A146A6D18C}" srcOrd="0" destOrd="0" presId="urn:microsoft.com/office/officeart/2005/8/layout/default"/>
    <dgm:cxn modelId="{28077658-6DDB-43ED-9CF7-D1458B218801}" type="presOf" srcId="{7B17B44F-FC52-4305-B7B4-359C8BB0CC78}" destId="{9E71994E-CAF8-46B6-9D24-24B986C042F2}" srcOrd="0" destOrd="0" presId="urn:microsoft.com/office/officeart/2005/8/layout/default"/>
    <dgm:cxn modelId="{AAEEF7E3-5990-4514-AF51-8BD7BCC35C85}"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A0B8EF4-1F1F-4235-BDED-EB6E4277CACE}" type="presOf" srcId="{816B225A-6D9C-45A5-A08D-C6272DC2B9BE}" destId="{FB970023-0AD8-4257-9D69-0D38BBE98C0B}" srcOrd="0" destOrd="0" presId="urn:microsoft.com/office/officeart/2005/8/layout/default"/>
    <dgm:cxn modelId="{89C5400B-FD76-4CCF-8C94-B295AE2BDA4E}" type="presParOf" srcId="{FB970023-0AD8-4257-9D69-0D38BBE98C0B}" destId="{FFE1DB0B-A649-43C1-B7D2-CEF3FA2CA620}" srcOrd="0" destOrd="0" presId="urn:microsoft.com/office/officeart/2005/8/layout/default"/>
    <dgm:cxn modelId="{9F661F7B-A043-4127-BE43-AF12DD82F20C}" type="presParOf" srcId="{FB970023-0AD8-4257-9D69-0D38BBE98C0B}" destId="{2801E637-8C93-40BB-8D47-B379444342CD}" srcOrd="1" destOrd="0" presId="urn:microsoft.com/office/officeart/2005/8/layout/default"/>
    <dgm:cxn modelId="{FECC5F96-6E40-41FF-A4EF-36C44DD7DF11}" type="presParOf" srcId="{FB970023-0AD8-4257-9D69-0D38BBE98C0B}" destId="{DE94FCB2-DC8D-4E9C-99AC-1B4A02F51ED1}" srcOrd="2" destOrd="0" presId="urn:microsoft.com/office/officeart/2005/8/layout/default"/>
    <dgm:cxn modelId="{22E1823C-3EAB-4A9E-BF6D-CEED2B56E564}" type="presParOf" srcId="{FB970023-0AD8-4257-9D69-0D38BBE98C0B}" destId="{B79BEC52-4A3C-4665-948E-5AB634E4DDD1}" srcOrd="3" destOrd="0" presId="urn:microsoft.com/office/officeart/2005/8/layout/default"/>
    <dgm:cxn modelId="{C5A7D133-4451-44F9-A056-01910F334E24}" type="presParOf" srcId="{FB970023-0AD8-4257-9D69-0D38BBE98C0B}" destId="{9E71994E-CAF8-46B6-9D24-24B986C042F2}" srcOrd="4" destOrd="0" presId="urn:microsoft.com/office/officeart/2005/8/layout/default"/>
    <dgm:cxn modelId="{611F228E-436C-4BE5-B652-28B9E17A2115}" type="presParOf" srcId="{FB970023-0AD8-4257-9D69-0D38BBE98C0B}" destId="{738F86CF-128D-470E-936B-6A3F88B3548B}" srcOrd="5" destOrd="0" presId="urn:microsoft.com/office/officeart/2005/8/layout/default"/>
    <dgm:cxn modelId="{9BFAAF33-0D90-4A4F-9DF0-06370A09C83A}" type="presParOf" srcId="{FB970023-0AD8-4257-9D69-0D38BBE98C0B}" destId="{AB46F437-0746-4546-925E-0EB7C7D5DEEE}" srcOrd="6" destOrd="0" presId="urn:microsoft.com/office/officeart/2005/8/layout/default"/>
    <dgm:cxn modelId="{045E7679-DA78-423C-88BA-A52F3A3F2766}" type="presParOf" srcId="{FB970023-0AD8-4257-9D69-0D38BBE98C0B}" destId="{DFB5A0A0-5AAF-4E7A-96E3-6AAED3E2A4DE}" srcOrd="7" destOrd="0" presId="urn:microsoft.com/office/officeart/2005/8/layout/default"/>
    <dgm:cxn modelId="{BA99E4F7-A619-4ACC-9BBF-6178E7776063}" type="presParOf" srcId="{FB970023-0AD8-4257-9D69-0D38BBE98C0B}" destId="{EF93FE5D-CECB-421C-A5E7-C8A146A6D18C}" srcOrd="8" destOrd="0" presId="urn:microsoft.com/office/officeart/2005/8/layout/default"/>
    <dgm:cxn modelId="{DEB58B92-9410-4807-A499-D734F120B807}" type="presParOf" srcId="{FB970023-0AD8-4257-9D69-0D38BBE98C0B}" destId="{69C1F5B3-E374-4A16-AD71-1F7CD42FE451}" srcOrd="9" destOrd="0" presId="urn:microsoft.com/office/officeart/2005/8/layout/default"/>
    <dgm:cxn modelId="{3C8DDA37-B7E8-4E16-BE78-B1670EC6CBA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87581BE-C07E-4413-BD00-AD0E9AE176DF}" type="presOf" srcId="{816B225A-6D9C-45A5-A08D-C6272DC2B9BE}" destId="{FB970023-0AD8-4257-9D69-0D38BBE98C0B}" srcOrd="0" destOrd="0" presId="urn:microsoft.com/office/officeart/2005/8/layout/default"/>
    <dgm:cxn modelId="{74CCDCC1-2786-431F-9949-B4D0EBD18835}" type="presOf" srcId="{40401B07-2BC1-43D1-990D-EA08A2E96199}" destId="{FFE1DB0B-A649-43C1-B7D2-CEF3FA2CA620}" srcOrd="0" destOrd="0" presId="urn:microsoft.com/office/officeart/2005/8/layout/default"/>
    <dgm:cxn modelId="{629B6FCE-3E20-4D5F-8845-0E527460CE1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2782251-4292-47D6-B14A-F5796C533BC6}" type="presOf" srcId="{A8173AC5-747C-4629-AFDD-A87911240C17}" destId="{AB46F437-0746-4546-925E-0EB7C7D5DEEE}" srcOrd="0" destOrd="0" presId="urn:microsoft.com/office/officeart/2005/8/layout/default"/>
    <dgm:cxn modelId="{535EDCB4-2F01-44B9-9CF0-B1D819255312}" type="presOf" srcId="{62B35D10-1538-4D55-950A-2A2BA79ABB01}" destId="{4872DE25-18B2-4051-AC2E-50E8F9E547B9}" srcOrd="0" destOrd="0" presId="urn:microsoft.com/office/officeart/2005/8/layout/default"/>
    <dgm:cxn modelId="{D1EB98F5-1140-4306-BEA4-C6400DAF12B1}"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75409BF-C6D5-43BA-B1E2-02E80021C6C2}" type="presOf" srcId="{7B17B44F-FC52-4305-B7B4-359C8BB0CC78}" destId="{9E71994E-CAF8-46B6-9D24-24B986C042F2}" srcOrd="0" destOrd="0" presId="urn:microsoft.com/office/officeart/2005/8/layout/default"/>
    <dgm:cxn modelId="{33A5F33E-BA66-4340-B446-6BF5BA2B1667}" type="presParOf" srcId="{FB970023-0AD8-4257-9D69-0D38BBE98C0B}" destId="{FFE1DB0B-A649-43C1-B7D2-CEF3FA2CA620}" srcOrd="0" destOrd="0" presId="urn:microsoft.com/office/officeart/2005/8/layout/default"/>
    <dgm:cxn modelId="{5E95B9B8-F88B-4500-B23C-1982C00C5C1C}" type="presParOf" srcId="{FB970023-0AD8-4257-9D69-0D38BBE98C0B}" destId="{2801E637-8C93-40BB-8D47-B379444342CD}" srcOrd="1" destOrd="0" presId="urn:microsoft.com/office/officeart/2005/8/layout/default"/>
    <dgm:cxn modelId="{279B76F4-E07A-4E2E-B06F-63BE8C0872F9}" type="presParOf" srcId="{FB970023-0AD8-4257-9D69-0D38BBE98C0B}" destId="{DE94FCB2-DC8D-4E9C-99AC-1B4A02F51ED1}" srcOrd="2" destOrd="0" presId="urn:microsoft.com/office/officeart/2005/8/layout/default"/>
    <dgm:cxn modelId="{5AF7D06A-82E4-4BCF-8C4C-0DD1D6030A5F}" type="presParOf" srcId="{FB970023-0AD8-4257-9D69-0D38BBE98C0B}" destId="{B79BEC52-4A3C-4665-948E-5AB634E4DDD1}" srcOrd="3" destOrd="0" presId="urn:microsoft.com/office/officeart/2005/8/layout/default"/>
    <dgm:cxn modelId="{C68025FD-832C-4BD6-BC90-5D18DE44438E}" type="presParOf" srcId="{FB970023-0AD8-4257-9D69-0D38BBE98C0B}" destId="{9E71994E-CAF8-46B6-9D24-24B986C042F2}" srcOrd="4" destOrd="0" presId="urn:microsoft.com/office/officeart/2005/8/layout/default"/>
    <dgm:cxn modelId="{767D8823-F2F9-4ECE-8198-72E01A213A4D}" type="presParOf" srcId="{FB970023-0AD8-4257-9D69-0D38BBE98C0B}" destId="{738F86CF-128D-470E-936B-6A3F88B3548B}" srcOrd="5" destOrd="0" presId="urn:microsoft.com/office/officeart/2005/8/layout/default"/>
    <dgm:cxn modelId="{FFEBBF08-25E5-44A9-86C1-9E85AAC26508}" type="presParOf" srcId="{FB970023-0AD8-4257-9D69-0D38BBE98C0B}" destId="{AB46F437-0746-4546-925E-0EB7C7D5DEEE}" srcOrd="6" destOrd="0" presId="urn:microsoft.com/office/officeart/2005/8/layout/default"/>
    <dgm:cxn modelId="{612CD678-F0CC-4409-A89E-510D5E9817A4}" type="presParOf" srcId="{FB970023-0AD8-4257-9D69-0D38BBE98C0B}" destId="{DFB5A0A0-5AAF-4E7A-96E3-6AAED3E2A4DE}" srcOrd="7" destOrd="0" presId="urn:microsoft.com/office/officeart/2005/8/layout/default"/>
    <dgm:cxn modelId="{3FD1717C-E09F-4DD6-90E7-CF50955C80E9}" type="presParOf" srcId="{FB970023-0AD8-4257-9D69-0D38BBE98C0B}" destId="{EF93FE5D-CECB-421C-A5E7-C8A146A6D18C}" srcOrd="8" destOrd="0" presId="urn:microsoft.com/office/officeart/2005/8/layout/default"/>
    <dgm:cxn modelId="{9B8F4F3A-3B7C-4753-B73C-71613678FB8F}" type="presParOf" srcId="{FB970023-0AD8-4257-9D69-0D38BBE98C0B}" destId="{69C1F5B3-E374-4A16-AD71-1F7CD42FE451}" srcOrd="9" destOrd="0" presId="urn:microsoft.com/office/officeart/2005/8/layout/default"/>
    <dgm:cxn modelId="{7629D0F4-3EDF-4F35-B105-ADC3D58D70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6F8B7C-01B6-442D-9F53-76C44055688D}"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BB44FA5-F7D5-4CBF-93F9-C86EF9C37197}" type="presOf" srcId="{032D3BBA-FECA-4A09-86B8-D22A26B2D692}" destId="{DE94FCB2-DC8D-4E9C-99AC-1B4A02F51ED1}" srcOrd="0" destOrd="0" presId="urn:microsoft.com/office/officeart/2005/8/layout/default"/>
    <dgm:cxn modelId="{9245F234-4A75-47BD-AF0F-25FB2D7A7B0A}"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2E840AC-E82B-442C-AB6F-267AB8A76380}"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D275670-24F6-41ED-BC10-B4009A1603BF}" type="presOf" srcId="{62B35D10-1538-4D55-950A-2A2BA79ABB01}" destId="{4872DE25-18B2-4051-AC2E-50E8F9E547B9}" srcOrd="0" destOrd="0" presId="urn:microsoft.com/office/officeart/2005/8/layout/default"/>
    <dgm:cxn modelId="{A827F96E-B974-41EC-9824-D0CADE415D65}" type="presOf" srcId="{7B17B44F-FC52-4305-B7B4-359C8BB0CC78}" destId="{9E71994E-CAF8-46B6-9D24-24B986C042F2}" srcOrd="0" destOrd="0" presId="urn:microsoft.com/office/officeart/2005/8/layout/default"/>
    <dgm:cxn modelId="{22C432B1-BD6C-4FA0-8864-703CE113960D}"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502CE58-7513-4B77-AA21-CE7576D95040}" type="presParOf" srcId="{FB970023-0AD8-4257-9D69-0D38BBE98C0B}" destId="{FFE1DB0B-A649-43C1-B7D2-CEF3FA2CA620}" srcOrd="0" destOrd="0" presId="urn:microsoft.com/office/officeart/2005/8/layout/default"/>
    <dgm:cxn modelId="{2854363B-5991-4CDB-ACAC-2A594D8BC1C1}" type="presParOf" srcId="{FB970023-0AD8-4257-9D69-0D38BBE98C0B}" destId="{2801E637-8C93-40BB-8D47-B379444342CD}" srcOrd="1" destOrd="0" presId="urn:microsoft.com/office/officeart/2005/8/layout/default"/>
    <dgm:cxn modelId="{936C930E-504E-4BAA-9BEE-5603578BE6A5}" type="presParOf" srcId="{FB970023-0AD8-4257-9D69-0D38BBE98C0B}" destId="{DE94FCB2-DC8D-4E9C-99AC-1B4A02F51ED1}" srcOrd="2" destOrd="0" presId="urn:microsoft.com/office/officeart/2005/8/layout/default"/>
    <dgm:cxn modelId="{096F2BCF-DC6C-4268-B409-E0DEC3D1F702}" type="presParOf" srcId="{FB970023-0AD8-4257-9D69-0D38BBE98C0B}" destId="{B79BEC52-4A3C-4665-948E-5AB634E4DDD1}" srcOrd="3" destOrd="0" presId="urn:microsoft.com/office/officeart/2005/8/layout/default"/>
    <dgm:cxn modelId="{E6103D3D-A168-4931-9AF1-4D094D6D1A74}" type="presParOf" srcId="{FB970023-0AD8-4257-9D69-0D38BBE98C0B}" destId="{9E71994E-CAF8-46B6-9D24-24B986C042F2}" srcOrd="4" destOrd="0" presId="urn:microsoft.com/office/officeart/2005/8/layout/default"/>
    <dgm:cxn modelId="{4EC4FE49-F346-40A9-A4F6-DF45CD35D016}" type="presParOf" srcId="{FB970023-0AD8-4257-9D69-0D38BBE98C0B}" destId="{738F86CF-128D-470E-936B-6A3F88B3548B}" srcOrd="5" destOrd="0" presId="urn:microsoft.com/office/officeart/2005/8/layout/default"/>
    <dgm:cxn modelId="{E4386B05-6B78-43D4-8F59-1AA93E455D3B}" type="presParOf" srcId="{FB970023-0AD8-4257-9D69-0D38BBE98C0B}" destId="{AB46F437-0746-4546-925E-0EB7C7D5DEEE}" srcOrd="6" destOrd="0" presId="urn:microsoft.com/office/officeart/2005/8/layout/default"/>
    <dgm:cxn modelId="{98288D83-7BA6-4BD2-A2E4-CDCEA00DF941}" type="presParOf" srcId="{FB970023-0AD8-4257-9D69-0D38BBE98C0B}" destId="{DFB5A0A0-5AAF-4E7A-96E3-6AAED3E2A4DE}" srcOrd="7" destOrd="0" presId="urn:microsoft.com/office/officeart/2005/8/layout/default"/>
    <dgm:cxn modelId="{3B39688D-1D50-42BA-852F-FD148252133E}" type="presParOf" srcId="{FB970023-0AD8-4257-9D69-0D38BBE98C0B}" destId="{EF93FE5D-CECB-421C-A5E7-C8A146A6D18C}" srcOrd="8" destOrd="0" presId="urn:microsoft.com/office/officeart/2005/8/layout/default"/>
    <dgm:cxn modelId="{F2FE298E-77CE-4134-8110-BA37D18B3FF9}" type="presParOf" srcId="{FB970023-0AD8-4257-9D69-0D38BBE98C0B}" destId="{69C1F5B3-E374-4A16-AD71-1F7CD42FE451}" srcOrd="9" destOrd="0" presId="urn:microsoft.com/office/officeart/2005/8/layout/default"/>
    <dgm:cxn modelId="{A2577E8B-EE56-49B9-8616-8A77D167217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8C8A62C-D361-4C3A-B26A-18C04AC90E20}" type="presOf" srcId="{816B225A-6D9C-45A5-A08D-C6272DC2B9BE}" destId="{FB970023-0AD8-4257-9D69-0D38BBE98C0B}" srcOrd="0" destOrd="0" presId="urn:microsoft.com/office/officeart/2005/8/layout/default"/>
    <dgm:cxn modelId="{6AC6D704-DA3B-4A81-A3BD-2DCD4A1FD3F3}"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7E2A297-7C1A-49EE-8578-D44564C5D1FF}" type="presOf" srcId="{7B17B44F-FC52-4305-B7B4-359C8BB0CC78}" destId="{9E71994E-CAF8-46B6-9D24-24B986C042F2}" srcOrd="0" destOrd="0" presId="urn:microsoft.com/office/officeart/2005/8/layout/default"/>
    <dgm:cxn modelId="{11F2553E-2926-4650-A9CB-24B6385CB039}"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EDBD765B-6775-4041-8255-304CBAD00DCF}" type="presOf" srcId="{032D3BBA-FECA-4A09-86B8-D22A26B2D692}" destId="{DE94FCB2-DC8D-4E9C-99AC-1B4A02F51ED1}" srcOrd="0" destOrd="0" presId="urn:microsoft.com/office/officeart/2005/8/layout/default"/>
    <dgm:cxn modelId="{5468D358-2F4E-4A73-B4F2-9B5C81071AAA}" type="presOf" srcId="{40401B07-2BC1-43D1-990D-EA08A2E96199}" destId="{FFE1DB0B-A649-43C1-B7D2-CEF3FA2CA620}" srcOrd="0" destOrd="0" presId="urn:microsoft.com/office/officeart/2005/8/layout/default"/>
    <dgm:cxn modelId="{3AF259BE-C960-460D-8605-E78EB823D6F5}"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DA659D5-984A-4F71-BEF0-935D5B3EC681}" type="presParOf" srcId="{FB970023-0AD8-4257-9D69-0D38BBE98C0B}" destId="{FFE1DB0B-A649-43C1-B7D2-CEF3FA2CA620}" srcOrd="0" destOrd="0" presId="urn:microsoft.com/office/officeart/2005/8/layout/default"/>
    <dgm:cxn modelId="{6819828B-129E-4B72-AAFF-8D8107691170}" type="presParOf" srcId="{FB970023-0AD8-4257-9D69-0D38BBE98C0B}" destId="{2801E637-8C93-40BB-8D47-B379444342CD}" srcOrd="1" destOrd="0" presId="urn:microsoft.com/office/officeart/2005/8/layout/default"/>
    <dgm:cxn modelId="{E2DEDF73-1B61-44F4-A642-6DE633C3E5E0}" type="presParOf" srcId="{FB970023-0AD8-4257-9D69-0D38BBE98C0B}" destId="{DE94FCB2-DC8D-4E9C-99AC-1B4A02F51ED1}" srcOrd="2" destOrd="0" presId="urn:microsoft.com/office/officeart/2005/8/layout/default"/>
    <dgm:cxn modelId="{D0AADD06-41ED-41DC-A2AF-B761F7AA7226}" type="presParOf" srcId="{FB970023-0AD8-4257-9D69-0D38BBE98C0B}" destId="{B79BEC52-4A3C-4665-948E-5AB634E4DDD1}" srcOrd="3" destOrd="0" presId="urn:microsoft.com/office/officeart/2005/8/layout/default"/>
    <dgm:cxn modelId="{293C7F3E-67DA-402C-9D59-778A82AA95D5}" type="presParOf" srcId="{FB970023-0AD8-4257-9D69-0D38BBE98C0B}" destId="{9E71994E-CAF8-46B6-9D24-24B986C042F2}" srcOrd="4" destOrd="0" presId="urn:microsoft.com/office/officeart/2005/8/layout/default"/>
    <dgm:cxn modelId="{1A68CB29-47A1-4BFB-8C12-37DB50FF9305}" type="presParOf" srcId="{FB970023-0AD8-4257-9D69-0D38BBE98C0B}" destId="{738F86CF-128D-470E-936B-6A3F88B3548B}" srcOrd="5" destOrd="0" presId="urn:microsoft.com/office/officeart/2005/8/layout/default"/>
    <dgm:cxn modelId="{63E5D744-C70A-433A-96DF-99E4BD991F4E}" type="presParOf" srcId="{FB970023-0AD8-4257-9D69-0D38BBE98C0B}" destId="{AB46F437-0746-4546-925E-0EB7C7D5DEEE}" srcOrd="6" destOrd="0" presId="urn:microsoft.com/office/officeart/2005/8/layout/default"/>
    <dgm:cxn modelId="{348FAD9D-0618-4D5F-9AD7-30B7BD72282C}" type="presParOf" srcId="{FB970023-0AD8-4257-9D69-0D38BBE98C0B}" destId="{DFB5A0A0-5AAF-4E7A-96E3-6AAED3E2A4DE}" srcOrd="7" destOrd="0" presId="urn:microsoft.com/office/officeart/2005/8/layout/default"/>
    <dgm:cxn modelId="{88DB6956-0966-4F24-89F8-907BEDEE5F2D}" type="presParOf" srcId="{FB970023-0AD8-4257-9D69-0D38BBE98C0B}" destId="{EF93FE5D-CECB-421C-A5E7-C8A146A6D18C}" srcOrd="8" destOrd="0" presId="urn:microsoft.com/office/officeart/2005/8/layout/default"/>
    <dgm:cxn modelId="{5BB023C0-21F2-4972-A02E-B376ACD430C5}" type="presParOf" srcId="{FB970023-0AD8-4257-9D69-0D38BBE98C0B}" destId="{69C1F5B3-E374-4A16-AD71-1F7CD42FE451}" srcOrd="9" destOrd="0" presId="urn:microsoft.com/office/officeart/2005/8/layout/default"/>
    <dgm:cxn modelId="{C122391B-6DF2-412A-AE0B-C2E3CEA3B0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9B18BF3-E8F5-43FB-8878-5D1144321883}" type="presOf" srcId="{40401B07-2BC1-43D1-990D-EA08A2E96199}" destId="{FFE1DB0B-A649-43C1-B7D2-CEF3FA2CA620}" srcOrd="0" destOrd="0" presId="urn:microsoft.com/office/officeart/2005/8/layout/default"/>
    <dgm:cxn modelId="{538F52CB-650E-4C1D-92D7-72D5451BB85E}" type="presOf" srcId="{816B225A-6D9C-45A5-A08D-C6272DC2B9BE}" destId="{FB970023-0AD8-4257-9D69-0D38BBE98C0B}" srcOrd="0" destOrd="0" presId="urn:microsoft.com/office/officeart/2005/8/layout/default"/>
    <dgm:cxn modelId="{07C5C4D3-82FE-48DB-AACB-EA852377B344}" type="presOf" srcId="{62B35D10-1538-4D55-950A-2A2BA79ABB01}" destId="{4872DE25-18B2-4051-AC2E-50E8F9E547B9}" srcOrd="0" destOrd="0" presId="urn:microsoft.com/office/officeart/2005/8/layout/default"/>
    <dgm:cxn modelId="{74BBFF95-B963-41A2-B7C3-11442E9A330A}" type="presOf" srcId="{032D3BBA-FECA-4A09-86B8-D22A26B2D692}" destId="{DE94FCB2-DC8D-4E9C-99AC-1B4A02F51ED1}" srcOrd="0" destOrd="0" presId="urn:microsoft.com/office/officeart/2005/8/layout/default"/>
    <dgm:cxn modelId="{2C0C0330-2913-4253-B455-6128BD9DAE53}" type="presOf" srcId="{A8173AC5-747C-4629-AFDD-A87911240C17}" destId="{AB46F437-0746-4546-925E-0EB7C7D5DEEE}" srcOrd="0" destOrd="0" presId="urn:microsoft.com/office/officeart/2005/8/layout/default"/>
    <dgm:cxn modelId="{976A513A-3DAB-4DC7-89C3-A6FC915F8D14}" type="presOf" srcId="{7B17B44F-FC52-4305-B7B4-359C8BB0CC78}" destId="{9E71994E-CAF8-46B6-9D24-24B986C042F2}" srcOrd="0" destOrd="0" presId="urn:microsoft.com/office/officeart/2005/8/layout/default"/>
    <dgm:cxn modelId="{CC5B0762-66C1-40DA-9F00-22A52A24808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8619244-8602-4489-AE7F-0723BA9EFF1F}" type="presParOf" srcId="{FB970023-0AD8-4257-9D69-0D38BBE98C0B}" destId="{FFE1DB0B-A649-43C1-B7D2-CEF3FA2CA620}" srcOrd="0" destOrd="0" presId="urn:microsoft.com/office/officeart/2005/8/layout/default"/>
    <dgm:cxn modelId="{034DEF49-9748-4951-A60C-6E0FB54D1867}" type="presParOf" srcId="{FB970023-0AD8-4257-9D69-0D38BBE98C0B}" destId="{2801E637-8C93-40BB-8D47-B379444342CD}" srcOrd="1" destOrd="0" presId="urn:microsoft.com/office/officeart/2005/8/layout/default"/>
    <dgm:cxn modelId="{F443A9A7-F455-4201-84AD-9B92B5313AE3}" type="presParOf" srcId="{FB970023-0AD8-4257-9D69-0D38BBE98C0B}" destId="{DE94FCB2-DC8D-4E9C-99AC-1B4A02F51ED1}" srcOrd="2" destOrd="0" presId="urn:microsoft.com/office/officeart/2005/8/layout/default"/>
    <dgm:cxn modelId="{E4675951-71C9-4226-864A-EEDE2E5B0BF3}" type="presParOf" srcId="{FB970023-0AD8-4257-9D69-0D38BBE98C0B}" destId="{B79BEC52-4A3C-4665-948E-5AB634E4DDD1}" srcOrd="3" destOrd="0" presId="urn:microsoft.com/office/officeart/2005/8/layout/default"/>
    <dgm:cxn modelId="{F6D0A0A5-85DC-4207-A343-37344EB481CB}" type="presParOf" srcId="{FB970023-0AD8-4257-9D69-0D38BBE98C0B}" destId="{9E71994E-CAF8-46B6-9D24-24B986C042F2}" srcOrd="4" destOrd="0" presId="urn:microsoft.com/office/officeart/2005/8/layout/default"/>
    <dgm:cxn modelId="{5ADF12BD-2F71-40A2-85E6-1177051CD1AD}" type="presParOf" srcId="{FB970023-0AD8-4257-9D69-0D38BBE98C0B}" destId="{738F86CF-128D-470E-936B-6A3F88B3548B}" srcOrd="5" destOrd="0" presId="urn:microsoft.com/office/officeart/2005/8/layout/default"/>
    <dgm:cxn modelId="{E696D61F-F913-42DF-B18F-2FC1DC2299E6}" type="presParOf" srcId="{FB970023-0AD8-4257-9D69-0D38BBE98C0B}" destId="{AB46F437-0746-4546-925E-0EB7C7D5DEEE}" srcOrd="6" destOrd="0" presId="urn:microsoft.com/office/officeart/2005/8/layout/default"/>
    <dgm:cxn modelId="{F56EC821-C532-4C9F-A388-91723362BB57}" type="presParOf" srcId="{FB970023-0AD8-4257-9D69-0D38BBE98C0B}" destId="{DFB5A0A0-5AAF-4E7A-96E3-6AAED3E2A4DE}" srcOrd="7" destOrd="0" presId="urn:microsoft.com/office/officeart/2005/8/layout/default"/>
    <dgm:cxn modelId="{3335AB69-56A5-403A-9C39-BB2FF326DDA6}" type="presParOf" srcId="{FB970023-0AD8-4257-9D69-0D38BBE98C0B}" destId="{EF93FE5D-CECB-421C-A5E7-C8A146A6D18C}" srcOrd="8" destOrd="0" presId="urn:microsoft.com/office/officeart/2005/8/layout/default"/>
    <dgm:cxn modelId="{D3924CA5-134D-470C-83C9-C69080F42DF1}" type="presParOf" srcId="{FB970023-0AD8-4257-9D69-0D38BBE98C0B}" destId="{69C1F5B3-E374-4A16-AD71-1F7CD42FE451}" srcOrd="9" destOrd="0" presId="urn:microsoft.com/office/officeart/2005/8/layout/default"/>
    <dgm:cxn modelId="{7EB4730B-B845-4E00-A54D-E84CC0DA5B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D447F4FE-CCA3-460E-910C-52303DECF27B}"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167A5BD-380D-4BFE-BFC7-FB1904778845}" type="presOf" srcId="{40401B07-2BC1-43D1-990D-EA08A2E96199}" destId="{FFE1DB0B-A649-43C1-B7D2-CEF3FA2CA620}" srcOrd="0" destOrd="0" presId="urn:microsoft.com/office/officeart/2005/8/layout/default"/>
    <dgm:cxn modelId="{0649D8C7-098B-4986-9B82-85270E792AB1}" type="presOf" srcId="{62B35D10-1538-4D55-950A-2A2BA79ABB01}" destId="{4872DE25-18B2-4051-AC2E-50E8F9E547B9}" srcOrd="0" destOrd="0" presId="urn:microsoft.com/office/officeart/2005/8/layout/default"/>
    <dgm:cxn modelId="{DA6DFD88-DAF5-4DAD-8565-DFBD6738DC4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56BEC67-FF18-4631-931B-33FDB8919B3E}" type="presOf" srcId="{7B17B44F-FC52-4305-B7B4-359C8BB0CC78}" destId="{9E71994E-CAF8-46B6-9D24-24B986C042F2}" srcOrd="0" destOrd="0" presId="urn:microsoft.com/office/officeart/2005/8/layout/default"/>
    <dgm:cxn modelId="{BCCCD073-78B7-41BE-97A1-A2EB65732578}" type="presOf" srcId="{816B225A-6D9C-45A5-A08D-C6272DC2B9BE}" destId="{FB970023-0AD8-4257-9D69-0D38BBE98C0B}" srcOrd="0" destOrd="0" presId="urn:microsoft.com/office/officeart/2005/8/layout/default"/>
    <dgm:cxn modelId="{6E810748-D12F-4B98-A086-B15F09216A9B}"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B80165E-BB4F-4A5B-8F37-89E4FAABFD45}" type="presOf" srcId="{719CC07F-E7E8-4D5D-812D-B4FE5927E5EE}" destId="{EF93FE5D-CECB-421C-A5E7-C8A146A6D18C}" srcOrd="0" destOrd="0" presId="urn:microsoft.com/office/officeart/2005/8/layout/default"/>
    <dgm:cxn modelId="{459E7147-80D0-4839-9641-F916188D9CB3}" type="presParOf" srcId="{FB970023-0AD8-4257-9D69-0D38BBE98C0B}" destId="{FFE1DB0B-A649-43C1-B7D2-CEF3FA2CA620}" srcOrd="0" destOrd="0" presId="urn:microsoft.com/office/officeart/2005/8/layout/default"/>
    <dgm:cxn modelId="{525F8CCB-71AE-4AB1-9FC2-D34C544B50C4}" type="presParOf" srcId="{FB970023-0AD8-4257-9D69-0D38BBE98C0B}" destId="{2801E637-8C93-40BB-8D47-B379444342CD}" srcOrd="1" destOrd="0" presId="urn:microsoft.com/office/officeart/2005/8/layout/default"/>
    <dgm:cxn modelId="{3DD1300C-299C-4A87-B038-5171EF1EAA32}" type="presParOf" srcId="{FB970023-0AD8-4257-9D69-0D38BBE98C0B}" destId="{DE94FCB2-DC8D-4E9C-99AC-1B4A02F51ED1}" srcOrd="2" destOrd="0" presId="urn:microsoft.com/office/officeart/2005/8/layout/default"/>
    <dgm:cxn modelId="{A790998A-F65F-4C63-B4ED-BFE613699F3F}" type="presParOf" srcId="{FB970023-0AD8-4257-9D69-0D38BBE98C0B}" destId="{B79BEC52-4A3C-4665-948E-5AB634E4DDD1}" srcOrd="3" destOrd="0" presId="urn:microsoft.com/office/officeart/2005/8/layout/default"/>
    <dgm:cxn modelId="{FCF9299C-434B-44F7-9BE9-35F67DDAE242}" type="presParOf" srcId="{FB970023-0AD8-4257-9D69-0D38BBE98C0B}" destId="{9E71994E-CAF8-46B6-9D24-24B986C042F2}" srcOrd="4" destOrd="0" presId="urn:microsoft.com/office/officeart/2005/8/layout/default"/>
    <dgm:cxn modelId="{FE11B958-798D-4F3B-A32E-372EC6917058}" type="presParOf" srcId="{FB970023-0AD8-4257-9D69-0D38BBE98C0B}" destId="{738F86CF-128D-470E-936B-6A3F88B3548B}" srcOrd="5" destOrd="0" presId="urn:microsoft.com/office/officeart/2005/8/layout/default"/>
    <dgm:cxn modelId="{A341B49B-EB2D-4B62-BD2E-FB06DB1BC399}" type="presParOf" srcId="{FB970023-0AD8-4257-9D69-0D38BBE98C0B}" destId="{AB46F437-0746-4546-925E-0EB7C7D5DEEE}" srcOrd="6" destOrd="0" presId="urn:microsoft.com/office/officeart/2005/8/layout/default"/>
    <dgm:cxn modelId="{CD200F9A-E16C-4C83-B954-DAD389C14FA5}" type="presParOf" srcId="{FB970023-0AD8-4257-9D69-0D38BBE98C0B}" destId="{DFB5A0A0-5AAF-4E7A-96E3-6AAED3E2A4DE}" srcOrd="7" destOrd="0" presId="urn:microsoft.com/office/officeart/2005/8/layout/default"/>
    <dgm:cxn modelId="{54EB6B2B-3E82-46D9-9FE0-21AA193329CE}" type="presParOf" srcId="{FB970023-0AD8-4257-9D69-0D38BBE98C0B}" destId="{EF93FE5D-CECB-421C-A5E7-C8A146A6D18C}" srcOrd="8" destOrd="0" presId="urn:microsoft.com/office/officeart/2005/8/layout/default"/>
    <dgm:cxn modelId="{76DCFCFC-A45D-4F6E-B340-F5604981650D}" type="presParOf" srcId="{FB970023-0AD8-4257-9D69-0D38BBE98C0B}" destId="{69C1F5B3-E374-4A16-AD71-1F7CD42FE451}" srcOrd="9" destOrd="0" presId="urn:microsoft.com/office/officeart/2005/8/layout/default"/>
    <dgm:cxn modelId="{5FDE94B6-F685-4340-B2B4-8427F3979AB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9A7B22F-224A-4EA7-8A10-439C9B7D69EA}" type="presOf" srcId="{40401B07-2BC1-43D1-990D-EA08A2E96199}" destId="{FFE1DB0B-A649-43C1-B7D2-CEF3FA2CA620}" srcOrd="0" destOrd="0" presId="urn:microsoft.com/office/officeart/2005/8/layout/default"/>
    <dgm:cxn modelId="{11F0C3E8-0DA9-4D08-BBC5-D3C847F75011}" type="presOf" srcId="{62B35D10-1538-4D55-950A-2A2BA79ABB01}" destId="{4872DE25-18B2-4051-AC2E-50E8F9E547B9}" srcOrd="0" destOrd="0" presId="urn:microsoft.com/office/officeart/2005/8/layout/default"/>
    <dgm:cxn modelId="{A6F6EAF8-5DF7-4EA7-A7AE-C90FF66DF6B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AA5EB7-730A-4B49-91AD-A78E7C2ADE0D}" type="presOf" srcId="{7B17B44F-FC52-4305-B7B4-359C8BB0CC78}" destId="{9E71994E-CAF8-46B6-9D24-24B986C042F2}" srcOrd="0" destOrd="0" presId="urn:microsoft.com/office/officeart/2005/8/layout/default"/>
    <dgm:cxn modelId="{0A978B99-678A-4813-828D-673DB90B5438}" type="presOf" srcId="{816B225A-6D9C-45A5-A08D-C6272DC2B9BE}" destId="{FB970023-0AD8-4257-9D69-0D38BBE98C0B}" srcOrd="0" destOrd="0" presId="urn:microsoft.com/office/officeart/2005/8/layout/default"/>
    <dgm:cxn modelId="{9C8F44F6-9044-4B5C-9888-CDCC5540CB38}" type="presOf" srcId="{032D3BBA-FECA-4A09-86B8-D22A26B2D692}" destId="{DE94FCB2-DC8D-4E9C-99AC-1B4A02F51ED1}" srcOrd="0" destOrd="0" presId="urn:microsoft.com/office/officeart/2005/8/layout/default"/>
    <dgm:cxn modelId="{D4E7BD57-7150-4BB8-83F4-32A63441419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AF7C1A1-D2BD-4ABD-A32F-BD31231684CE}" type="presParOf" srcId="{FB970023-0AD8-4257-9D69-0D38BBE98C0B}" destId="{FFE1DB0B-A649-43C1-B7D2-CEF3FA2CA620}" srcOrd="0" destOrd="0" presId="urn:microsoft.com/office/officeart/2005/8/layout/default"/>
    <dgm:cxn modelId="{F43BFE0E-33BA-4500-A4B8-59FBD3276015}" type="presParOf" srcId="{FB970023-0AD8-4257-9D69-0D38BBE98C0B}" destId="{2801E637-8C93-40BB-8D47-B379444342CD}" srcOrd="1" destOrd="0" presId="urn:microsoft.com/office/officeart/2005/8/layout/default"/>
    <dgm:cxn modelId="{9A677629-B243-45F1-8F1D-D0FB676800A2}" type="presParOf" srcId="{FB970023-0AD8-4257-9D69-0D38BBE98C0B}" destId="{DE94FCB2-DC8D-4E9C-99AC-1B4A02F51ED1}" srcOrd="2" destOrd="0" presId="urn:microsoft.com/office/officeart/2005/8/layout/default"/>
    <dgm:cxn modelId="{208E53C5-1684-4785-84FD-6DE35E60F430}" type="presParOf" srcId="{FB970023-0AD8-4257-9D69-0D38BBE98C0B}" destId="{B79BEC52-4A3C-4665-948E-5AB634E4DDD1}" srcOrd="3" destOrd="0" presId="urn:microsoft.com/office/officeart/2005/8/layout/default"/>
    <dgm:cxn modelId="{42522884-659C-4E58-8F2A-F5E143ADE4B6}" type="presParOf" srcId="{FB970023-0AD8-4257-9D69-0D38BBE98C0B}" destId="{9E71994E-CAF8-46B6-9D24-24B986C042F2}" srcOrd="4" destOrd="0" presId="urn:microsoft.com/office/officeart/2005/8/layout/default"/>
    <dgm:cxn modelId="{A8BF445F-90D6-4894-AC47-FAD313DC4932}" type="presParOf" srcId="{FB970023-0AD8-4257-9D69-0D38BBE98C0B}" destId="{738F86CF-128D-470E-936B-6A3F88B3548B}" srcOrd="5" destOrd="0" presId="urn:microsoft.com/office/officeart/2005/8/layout/default"/>
    <dgm:cxn modelId="{367A14F6-EFEA-4A3D-9900-3BD7DC1A4C06}" type="presParOf" srcId="{FB970023-0AD8-4257-9D69-0D38BBE98C0B}" destId="{AB46F437-0746-4546-925E-0EB7C7D5DEEE}" srcOrd="6" destOrd="0" presId="urn:microsoft.com/office/officeart/2005/8/layout/default"/>
    <dgm:cxn modelId="{F4CF0E5F-56E0-4B1A-9D3D-6807BFB67776}" type="presParOf" srcId="{FB970023-0AD8-4257-9D69-0D38BBE98C0B}" destId="{DFB5A0A0-5AAF-4E7A-96E3-6AAED3E2A4DE}" srcOrd="7" destOrd="0" presId="urn:microsoft.com/office/officeart/2005/8/layout/default"/>
    <dgm:cxn modelId="{D317B028-9219-42C6-A66F-D07A1C43ECFB}" type="presParOf" srcId="{FB970023-0AD8-4257-9D69-0D38BBE98C0B}" destId="{EF93FE5D-CECB-421C-A5E7-C8A146A6D18C}" srcOrd="8" destOrd="0" presId="urn:microsoft.com/office/officeart/2005/8/layout/default"/>
    <dgm:cxn modelId="{35A13F9E-E184-4A3D-BB32-AE16F007CB92}" type="presParOf" srcId="{FB970023-0AD8-4257-9D69-0D38BBE98C0B}" destId="{69C1F5B3-E374-4A16-AD71-1F7CD42FE451}" srcOrd="9" destOrd="0" presId="urn:microsoft.com/office/officeart/2005/8/layout/default"/>
    <dgm:cxn modelId="{CE4AD12F-C333-4DC7-96D9-114276E0D9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B2CE1B0-5864-46D6-A6C5-5F2B0ABA61D4}"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015E79B-BA20-4B39-B031-985CAEE6C11F}" type="presOf" srcId="{719CC07F-E7E8-4D5D-812D-B4FE5927E5EE}" destId="{EF93FE5D-CECB-421C-A5E7-C8A146A6D18C}" srcOrd="0" destOrd="0" presId="urn:microsoft.com/office/officeart/2005/8/layout/default"/>
    <dgm:cxn modelId="{029B06E3-2E3B-4636-83CD-EF2118808D62}" type="presOf" srcId="{62B35D10-1538-4D55-950A-2A2BA79ABB01}" destId="{4872DE25-18B2-4051-AC2E-50E8F9E547B9}" srcOrd="0" destOrd="0" presId="urn:microsoft.com/office/officeart/2005/8/layout/default"/>
    <dgm:cxn modelId="{B428B8F8-86A2-4E00-A2CF-13A48872BA32}" type="presOf" srcId="{816B225A-6D9C-45A5-A08D-C6272DC2B9BE}" destId="{FB970023-0AD8-4257-9D69-0D38BBE98C0B}" srcOrd="0" destOrd="0" presId="urn:microsoft.com/office/officeart/2005/8/layout/default"/>
    <dgm:cxn modelId="{E4144B80-D7D6-4D4E-B3F2-523C56DBC357}" type="presOf" srcId="{40401B07-2BC1-43D1-990D-EA08A2E96199}" destId="{FFE1DB0B-A649-43C1-B7D2-CEF3FA2CA620}" srcOrd="0" destOrd="0" presId="urn:microsoft.com/office/officeart/2005/8/layout/default"/>
    <dgm:cxn modelId="{B5E7891B-5348-49DB-BC43-75FC744B0418}" type="presOf" srcId="{032D3BBA-FECA-4A09-86B8-D22A26B2D692}" destId="{DE94FCB2-DC8D-4E9C-99AC-1B4A02F51ED1}" srcOrd="0" destOrd="0" presId="urn:microsoft.com/office/officeart/2005/8/layout/default"/>
    <dgm:cxn modelId="{E89D2FCF-0582-42F8-BEFC-09A8F617DF50}"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38214D5-16A3-4D92-853E-8BDA7BDB8525}" type="presParOf" srcId="{FB970023-0AD8-4257-9D69-0D38BBE98C0B}" destId="{FFE1DB0B-A649-43C1-B7D2-CEF3FA2CA620}" srcOrd="0" destOrd="0" presId="urn:microsoft.com/office/officeart/2005/8/layout/default"/>
    <dgm:cxn modelId="{F5F95CF3-6819-4685-B0A1-12E9363EA9BC}" type="presParOf" srcId="{FB970023-0AD8-4257-9D69-0D38BBE98C0B}" destId="{2801E637-8C93-40BB-8D47-B379444342CD}" srcOrd="1" destOrd="0" presId="urn:microsoft.com/office/officeart/2005/8/layout/default"/>
    <dgm:cxn modelId="{BA4069FD-FB80-461A-A23F-9AB6451D9698}" type="presParOf" srcId="{FB970023-0AD8-4257-9D69-0D38BBE98C0B}" destId="{DE94FCB2-DC8D-4E9C-99AC-1B4A02F51ED1}" srcOrd="2" destOrd="0" presId="urn:microsoft.com/office/officeart/2005/8/layout/default"/>
    <dgm:cxn modelId="{EAD5474C-E426-47D3-BC70-3B324C0563C3}" type="presParOf" srcId="{FB970023-0AD8-4257-9D69-0D38BBE98C0B}" destId="{B79BEC52-4A3C-4665-948E-5AB634E4DDD1}" srcOrd="3" destOrd="0" presId="urn:microsoft.com/office/officeart/2005/8/layout/default"/>
    <dgm:cxn modelId="{EBBC64C6-6740-46BA-8EB8-7BD9AD276AD5}" type="presParOf" srcId="{FB970023-0AD8-4257-9D69-0D38BBE98C0B}" destId="{9E71994E-CAF8-46B6-9D24-24B986C042F2}" srcOrd="4" destOrd="0" presId="urn:microsoft.com/office/officeart/2005/8/layout/default"/>
    <dgm:cxn modelId="{37F12EF7-1638-492E-BC7D-C410C0C8ED82}" type="presParOf" srcId="{FB970023-0AD8-4257-9D69-0D38BBE98C0B}" destId="{738F86CF-128D-470E-936B-6A3F88B3548B}" srcOrd="5" destOrd="0" presId="urn:microsoft.com/office/officeart/2005/8/layout/default"/>
    <dgm:cxn modelId="{6724A9FE-327F-499B-AD82-C75A888CFA2C}" type="presParOf" srcId="{FB970023-0AD8-4257-9D69-0D38BBE98C0B}" destId="{AB46F437-0746-4546-925E-0EB7C7D5DEEE}" srcOrd="6" destOrd="0" presId="urn:microsoft.com/office/officeart/2005/8/layout/default"/>
    <dgm:cxn modelId="{A91722C7-DBEA-4664-B2A7-1B6EDECD2534}" type="presParOf" srcId="{FB970023-0AD8-4257-9D69-0D38BBE98C0B}" destId="{DFB5A0A0-5AAF-4E7A-96E3-6AAED3E2A4DE}" srcOrd="7" destOrd="0" presId="urn:microsoft.com/office/officeart/2005/8/layout/default"/>
    <dgm:cxn modelId="{CB4A07A6-4919-493D-B424-8D838E76ED96}" type="presParOf" srcId="{FB970023-0AD8-4257-9D69-0D38BBE98C0B}" destId="{EF93FE5D-CECB-421C-A5E7-C8A146A6D18C}" srcOrd="8" destOrd="0" presId="urn:microsoft.com/office/officeart/2005/8/layout/default"/>
    <dgm:cxn modelId="{BBE554BF-E7DF-4A3F-9FE1-3501082E99DE}" type="presParOf" srcId="{FB970023-0AD8-4257-9D69-0D38BBE98C0B}" destId="{69C1F5B3-E374-4A16-AD71-1F7CD42FE451}" srcOrd="9" destOrd="0" presId="urn:microsoft.com/office/officeart/2005/8/layout/default"/>
    <dgm:cxn modelId="{B72C7B6D-BADE-4B12-B96A-9D61F096535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FDAE48D-FBCB-4CA9-A9D2-71916C235B54}" type="presOf" srcId="{A8173AC5-747C-4629-AFDD-A87911240C17}" destId="{AB46F437-0746-4546-925E-0EB7C7D5DEEE}" srcOrd="0" destOrd="0" presId="urn:microsoft.com/office/officeart/2005/8/layout/default"/>
    <dgm:cxn modelId="{14BED778-1E4F-402F-BD66-048F43FDDFDB}"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41247DC-24FB-4786-AA5E-EF5A7C67F4D8}"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60AB6878-C746-4461-B577-D65B27F68A0B}" type="presOf" srcId="{62B35D10-1538-4D55-950A-2A2BA79ABB01}" destId="{4872DE25-18B2-4051-AC2E-50E8F9E547B9}" srcOrd="0" destOrd="0" presId="urn:microsoft.com/office/officeart/2005/8/layout/default"/>
    <dgm:cxn modelId="{14944083-71F8-4771-AB52-CDC4A962EBD5}"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CF4B6-6881-4B5B-9803-E1CD4EE48839}"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AAA1A6A-5352-495A-AF86-65FB511FF729}" type="presOf" srcId="{7B17B44F-FC52-4305-B7B4-359C8BB0CC78}" destId="{9E71994E-CAF8-46B6-9D24-24B986C042F2}" srcOrd="0" destOrd="0" presId="urn:microsoft.com/office/officeart/2005/8/layout/default"/>
    <dgm:cxn modelId="{138CAB6B-EB3E-41C1-ACEC-D16EA3905E67}" type="presParOf" srcId="{FB970023-0AD8-4257-9D69-0D38BBE98C0B}" destId="{FFE1DB0B-A649-43C1-B7D2-CEF3FA2CA620}" srcOrd="0" destOrd="0" presId="urn:microsoft.com/office/officeart/2005/8/layout/default"/>
    <dgm:cxn modelId="{1FCF94F5-FDC7-48B4-B6C3-446BF5FA34CD}" type="presParOf" srcId="{FB970023-0AD8-4257-9D69-0D38BBE98C0B}" destId="{2801E637-8C93-40BB-8D47-B379444342CD}" srcOrd="1" destOrd="0" presId="urn:microsoft.com/office/officeart/2005/8/layout/default"/>
    <dgm:cxn modelId="{1D42198A-A7B3-44B3-9516-9DA0CF3E340E}" type="presParOf" srcId="{FB970023-0AD8-4257-9D69-0D38BBE98C0B}" destId="{DE94FCB2-DC8D-4E9C-99AC-1B4A02F51ED1}" srcOrd="2" destOrd="0" presId="urn:microsoft.com/office/officeart/2005/8/layout/default"/>
    <dgm:cxn modelId="{13DFE84E-5580-4BF0-ACA7-E232E887A2DB}" type="presParOf" srcId="{FB970023-0AD8-4257-9D69-0D38BBE98C0B}" destId="{B79BEC52-4A3C-4665-948E-5AB634E4DDD1}" srcOrd="3" destOrd="0" presId="urn:microsoft.com/office/officeart/2005/8/layout/default"/>
    <dgm:cxn modelId="{0B1B3327-7DA1-4F32-AC82-5217209FD388}" type="presParOf" srcId="{FB970023-0AD8-4257-9D69-0D38BBE98C0B}" destId="{9E71994E-CAF8-46B6-9D24-24B986C042F2}" srcOrd="4" destOrd="0" presId="urn:microsoft.com/office/officeart/2005/8/layout/default"/>
    <dgm:cxn modelId="{F7428FAD-665A-47C2-885C-D68FC30C588A}" type="presParOf" srcId="{FB970023-0AD8-4257-9D69-0D38BBE98C0B}" destId="{738F86CF-128D-470E-936B-6A3F88B3548B}" srcOrd="5" destOrd="0" presId="urn:microsoft.com/office/officeart/2005/8/layout/default"/>
    <dgm:cxn modelId="{3B8DA61E-A527-4197-ACA3-9596FDF85AD7}" type="presParOf" srcId="{FB970023-0AD8-4257-9D69-0D38BBE98C0B}" destId="{AB46F437-0746-4546-925E-0EB7C7D5DEEE}" srcOrd="6" destOrd="0" presId="urn:microsoft.com/office/officeart/2005/8/layout/default"/>
    <dgm:cxn modelId="{C90E4455-D9C0-46AC-AC1F-66C2002DC8EC}" type="presParOf" srcId="{FB970023-0AD8-4257-9D69-0D38BBE98C0B}" destId="{DFB5A0A0-5AAF-4E7A-96E3-6AAED3E2A4DE}" srcOrd="7" destOrd="0" presId="urn:microsoft.com/office/officeart/2005/8/layout/default"/>
    <dgm:cxn modelId="{E1E36094-18D8-4A22-9B25-D2A1E5AA3A3A}" type="presParOf" srcId="{FB970023-0AD8-4257-9D69-0D38BBE98C0B}" destId="{EF93FE5D-CECB-421C-A5E7-C8A146A6D18C}" srcOrd="8" destOrd="0" presId="urn:microsoft.com/office/officeart/2005/8/layout/default"/>
    <dgm:cxn modelId="{06F43044-147D-42FB-89CA-633FA3567308}" type="presParOf" srcId="{FB970023-0AD8-4257-9D69-0D38BBE98C0B}" destId="{69C1F5B3-E374-4A16-AD71-1F7CD42FE451}" srcOrd="9" destOrd="0" presId="urn:microsoft.com/office/officeart/2005/8/layout/default"/>
    <dgm:cxn modelId="{1711CEF8-28C5-488A-8281-EA0F2FD28FF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5C4C273-FC32-4162-8653-4A1B9A0D5E8E}" type="doc">
      <dgm:prSet loTypeId="urn:microsoft.com/office/officeart/2005/8/layout/chevron1" loCatId="process" qsTypeId="urn:microsoft.com/office/officeart/2005/8/quickstyle/3d1" qsCatId="3D" csTypeId="urn:microsoft.com/office/officeart/2005/8/colors/colorful1" csCatId="colorful" phldr="1"/>
      <dgm:spPr/>
    </dgm:pt>
    <dgm:pt modelId="{A9ABF84E-9BD1-4D89-AC46-F46894FE00B6}">
      <dgm:prSet phldrT="[テキスト]" custT="1"/>
      <dgm:spPr/>
      <dgm:t>
        <a:bodyPr/>
        <a:lstStyle/>
        <a:p>
          <a:r>
            <a:rPr kumimoji="1" lang="ja-JP" altLang="en-US" sz="2800" dirty="0" smtClean="0"/>
            <a:t>認知</a:t>
          </a:r>
          <a:endParaRPr kumimoji="1" lang="en-US" altLang="ja-JP" sz="2800" dirty="0" smtClean="0"/>
        </a:p>
      </dgm:t>
    </dgm:pt>
    <dgm:pt modelId="{8CC3D0E0-7B2C-4446-A99B-50A47FFDB0A3}" type="parTrans" cxnId="{97218C21-BAD1-4372-AFCD-51EA00A52B33}">
      <dgm:prSet/>
      <dgm:spPr/>
      <dgm:t>
        <a:bodyPr/>
        <a:lstStyle/>
        <a:p>
          <a:endParaRPr kumimoji="1" lang="ja-JP" altLang="en-US" sz="1200"/>
        </a:p>
      </dgm:t>
    </dgm:pt>
    <dgm:pt modelId="{D95D6B62-2EC0-4B51-BA73-2934345BDD24}" type="sibTrans" cxnId="{97218C21-BAD1-4372-AFCD-51EA00A52B33}">
      <dgm:prSet/>
      <dgm:spPr/>
      <dgm:t>
        <a:bodyPr/>
        <a:lstStyle/>
        <a:p>
          <a:endParaRPr kumimoji="1" lang="ja-JP" altLang="en-US" sz="1200"/>
        </a:p>
      </dgm:t>
    </dgm:pt>
    <dgm:pt modelId="{6C4DA4B0-896A-43FF-A54D-E9461A56CA60}">
      <dgm:prSet phldrT="[テキスト]" custT="1"/>
      <dgm:spPr/>
      <dgm:t>
        <a:bodyPr/>
        <a:lstStyle/>
        <a:p>
          <a:r>
            <a:rPr kumimoji="1" lang="ja-JP" altLang="en-US" sz="2800" dirty="0" smtClean="0"/>
            <a:t>来店</a:t>
          </a:r>
          <a:endParaRPr kumimoji="1" lang="ja-JP" altLang="en-US" sz="2800" dirty="0"/>
        </a:p>
      </dgm:t>
    </dgm:pt>
    <dgm:pt modelId="{A7B38325-4258-480D-BB94-3D87024F908A}" type="parTrans" cxnId="{30667F9C-6318-4B25-B2AF-874433BF0864}">
      <dgm:prSet/>
      <dgm:spPr/>
      <dgm:t>
        <a:bodyPr/>
        <a:lstStyle/>
        <a:p>
          <a:endParaRPr kumimoji="1" lang="ja-JP" altLang="en-US" sz="1200"/>
        </a:p>
      </dgm:t>
    </dgm:pt>
    <dgm:pt modelId="{388D5FA6-C077-46C0-9E33-85E2FAA376E4}" type="sibTrans" cxnId="{30667F9C-6318-4B25-B2AF-874433BF0864}">
      <dgm:prSet/>
      <dgm:spPr/>
      <dgm:t>
        <a:bodyPr/>
        <a:lstStyle/>
        <a:p>
          <a:endParaRPr kumimoji="1" lang="ja-JP" altLang="en-US" sz="1200"/>
        </a:p>
      </dgm:t>
    </dgm:pt>
    <dgm:pt modelId="{B47180F5-653B-40DC-81A8-EB545F9A8353}">
      <dgm:prSet phldrT="[テキスト]" custT="1"/>
      <dgm:spPr/>
      <dgm:t>
        <a:bodyPr/>
        <a:lstStyle/>
        <a:p>
          <a:r>
            <a:rPr kumimoji="1" lang="ja-JP" altLang="en-US" sz="2800" dirty="0" smtClean="0"/>
            <a:t>購入</a:t>
          </a:r>
          <a:endParaRPr kumimoji="1" lang="ja-JP" altLang="en-US" sz="2800" dirty="0"/>
        </a:p>
      </dgm:t>
    </dgm:pt>
    <dgm:pt modelId="{E5034C52-DEB2-4D57-B6A7-9BB08146A41D}" type="parTrans" cxnId="{3A5CD1E8-CA3C-428D-9CD2-2C7E114A315E}">
      <dgm:prSet/>
      <dgm:spPr/>
      <dgm:t>
        <a:bodyPr/>
        <a:lstStyle/>
        <a:p>
          <a:endParaRPr kumimoji="1" lang="ja-JP" altLang="en-US" sz="1200"/>
        </a:p>
      </dgm:t>
    </dgm:pt>
    <dgm:pt modelId="{0726A370-1FD0-47B4-8937-BFFB13DD59A8}" type="sibTrans" cxnId="{3A5CD1E8-CA3C-428D-9CD2-2C7E114A315E}">
      <dgm:prSet/>
      <dgm:spPr/>
      <dgm:t>
        <a:bodyPr/>
        <a:lstStyle/>
        <a:p>
          <a:endParaRPr kumimoji="1" lang="ja-JP" altLang="en-US" sz="1200"/>
        </a:p>
      </dgm:t>
    </dgm:pt>
    <dgm:pt modelId="{24D82E8B-AF13-49EC-BE21-6E953FAE1690}" type="pres">
      <dgm:prSet presAssocID="{65C4C273-FC32-4162-8653-4A1B9A0D5E8E}" presName="Name0" presStyleCnt="0">
        <dgm:presLayoutVars>
          <dgm:dir/>
          <dgm:animLvl val="lvl"/>
          <dgm:resizeHandles val="exact"/>
        </dgm:presLayoutVars>
      </dgm:prSet>
      <dgm:spPr/>
    </dgm:pt>
    <dgm:pt modelId="{C07F3EC0-A4F1-4DED-BAA3-E01C673F2D85}" type="pres">
      <dgm:prSet presAssocID="{A9ABF84E-9BD1-4D89-AC46-F46894FE00B6}" presName="parTxOnly" presStyleLbl="node1" presStyleIdx="0" presStyleCnt="3">
        <dgm:presLayoutVars>
          <dgm:chMax val="0"/>
          <dgm:chPref val="0"/>
          <dgm:bulletEnabled val="1"/>
        </dgm:presLayoutVars>
      </dgm:prSet>
      <dgm:spPr/>
      <dgm:t>
        <a:bodyPr/>
        <a:lstStyle/>
        <a:p>
          <a:endParaRPr kumimoji="1" lang="ja-JP" altLang="en-US"/>
        </a:p>
      </dgm:t>
    </dgm:pt>
    <dgm:pt modelId="{03E395DA-DA84-4BE3-9AA6-21CD197F5320}" type="pres">
      <dgm:prSet presAssocID="{D95D6B62-2EC0-4B51-BA73-2934345BDD24}" presName="parTxOnlySpace" presStyleCnt="0"/>
      <dgm:spPr/>
    </dgm:pt>
    <dgm:pt modelId="{12708B4B-6EC6-4E53-8771-841D16E2360C}" type="pres">
      <dgm:prSet presAssocID="{6C4DA4B0-896A-43FF-A54D-E9461A56CA60}" presName="parTxOnly" presStyleLbl="node1" presStyleIdx="1" presStyleCnt="3">
        <dgm:presLayoutVars>
          <dgm:chMax val="0"/>
          <dgm:chPref val="0"/>
          <dgm:bulletEnabled val="1"/>
        </dgm:presLayoutVars>
      </dgm:prSet>
      <dgm:spPr/>
      <dgm:t>
        <a:bodyPr/>
        <a:lstStyle/>
        <a:p>
          <a:endParaRPr kumimoji="1" lang="ja-JP" altLang="en-US"/>
        </a:p>
      </dgm:t>
    </dgm:pt>
    <dgm:pt modelId="{14514232-E5BB-4D4A-BDFB-857223DAB432}" type="pres">
      <dgm:prSet presAssocID="{388D5FA6-C077-46C0-9E33-85E2FAA376E4}" presName="parTxOnlySpace" presStyleCnt="0"/>
      <dgm:spPr/>
    </dgm:pt>
    <dgm:pt modelId="{9F736232-B526-4CE2-BA62-D9D1E840BBCB}" type="pres">
      <dgm:prSet presAssocID="{B47180F5-653B-40DC-81A8-EB545F9A8353}" presName="parTxOnly" presStyleLbl="node1" presStyleIdx="2" presStyleCnt="3">
        <dgm:presLayoutVars>
          <dgm:chMax val="0"/>
          <dgm:chPref val="0"/>
          <dgm:bulletEnabled val="1"/>
        </dgm:presLayoutVars>
      </dgm:prSet>
      <dgm:spPr/>
      <dgm:t>
        <a:bodyPr/>
        <a:lstStyle/>
        <a:p>
          <a:endParaRPr kumimoji="1" lang="ja-JP" altLang="en-US"/>
        </a:p>
      </dgm:t>
    </dgm:pt>
  </dgm:ptLst>
  <dgm:cxnLst>
    <dgm:cxn modelId="{C8F66780-CA2E-4E72-93EA-F7B6AEAB0E41}" type="presOf" srcId="{65C4C273-FC32-4162-8653-4A1B9A0D5E8E}" destId="{24D82E8B-AF13-49EC-BE21-6E953FAE1690}" srcOrd="0" destOrd="0" presId="urn:microsoft.com/office/officeart/2005/8/layout/chevron1"/>
    <dgm:cxn modelId="{E1DD1C74-B824-4B9F-AFF8-E8E2B1AA6973}" type="presOf" srcId="{6C4DA4B0-896A-43FF-A54D-E9461A56CA60}" destId="{12708B4B-6EC6-4E53-8771-841D16E2360C}" srcOrd="0" destOrd="0" presId="urn:microsoft.com/office/officeart/2005/8/layout/chevron1"/>
    <dgm:cxn modelId="{3A5CD1E8-CA3C-428D-9CD2-2C7E114A315E}" srcId="{65C4C273-FC32-4162-8653-4A1B9A0D5E8E}" destId="{B47180F5-653B-40DC-81A8-EB545F9A8353}" srcOrd="2" destOrd="0" parTransId="{E5034C52-DEB2-4D57-B6A7-9BB08146A41D}" sibTransId="{0726A370-1FD0-47B4-8937-BFFB13DD59A8}"/>
    <dgm:cxn modelId="{2F28ECB7-88FF-447F-BBF8-F9FBEC528CCF}" type="presOf" srcId="{A9ABF84E-9BD1-4D89-AC46-F46894FE00B6}" destId="{C07F3EC0-A4F1-4DED-BAA3-E01C673F2D85}" srcOrd="0" destOrd="0" presId="urn:microsoft.com/office/officeart/2005/8/layout/chevron1"/>
    <dgm:cxn modelId="{30667F9C-6318-4B25-B2AF-874433BF0864}" srcId="{65C4C273-FC32-4162-8653-4A1B9A0D5E8E}" destId="{6C4DA4B0-896A-43FF-A54D-E9461A56CA60}" srcOrd="1" destOrd="0" parTransId="{A7B38325-4258-480D-BB94-3D87024F908A}" sibTransId="{388D5FA6-C077-46C0-9E33-85E2FAA376E4}"/>
    <dgm:cxn modelId="{06EBB531-8AB1-43BD-8531-2F9C4D1C5BE2}" type="presOf" srcId="{B47180F5-653B-40DC-81A8-EB545F9A8353}" destId="{9F736232-B526-4CE2-BA62-D9D1E840BBCB}" srcOrd="0" destOrd="0" presId="urn:microsoft.com/office/officeart/2005/8/layout/chevron1"/>
    <dgm:cxn modelId="{97218C21-BAD1-4372-AFCD-51EA00A52B33}" srcId="{65C4C273-FC32-4162-8653-4A1B9A0D5E8E}" destId="{A9ABF84E-9BD1-4D89-AC46-F46894FE00B6}" srcOrd="0" destOrd="0" parTransId="{8CC3D0E0-7B2C-4446-A99B-50A47FFDB0A3}" sibTransId="{D95D6B62-2EC0-4B51-BA73-2934345BDD24}"/>
    <dgm:cxn modelId="{4700A9EA-D78C-4466-9D4A-1A2A30970BBC}" type="presParOf" srcId="{24D82E8B-AF13-49EC-BE21-6E953FAE1690}" destId="{C07F3EC0-A4F1-4DED-BAA3-E01C673F2D85}" srcOrd="0" destOrd="0" presId="urn:microsoft.com/office/officeart/2005/8/layout/chevron1"/>
    <dgm:cxn modelId="{80CDA353-6B3F-45F2-8743-91BA0E19BA5B}" type="presParOf" srcId="{24D82E8B-AF13-49EC-BE21-6E953FAE1690}" destId="{03E395DA-DA84-4BE3-9AA6-21CD197F5320}" srcOrd="1" destOrd="0" presId="urn:microsoft.com/office/officeart/2005/8/layout/chevron1"/>
    <dgm:cxn modelId="{635C32D1-9485-4AE0-BBD1-F88125334949}" type="presParOf" srcId="{24D82E8B-AF13-49EC-BE21-6E953FAE1690}" destId="{12708B4B-6EC6-4E53-8771-841D16E2360C}" srcOrd="2" destOrd="0" presId="urn:microsoft.com/office/officeart/2005/8/layout/chevron1"/>
    <dgm:cxn modelId="{0B46CE18-63AE-4859-BA7F-C0253F666909}" type="presParOf" srcId="{24D82E8B-AF13-49EC-BE21-6E953FAE1690}" destId="{14514232-E5BB-4D4A-BDFB-857223DAB432}" srcOrd="3" destOrd="0" presId="urn:microsoft.com/office/officeart/2005/8/layout/chevron1"/>
    <dgm:cxn modelId="{E57B746A-3A3A-404A-93F3-B41D977FB5CE}" type="presParOf" srcId="{24D82E8B-AF13-49EC-BE21-6E953FAE1690}" destId="{9F736232-B526-4CE2-BA62-D9D1E840BBCB}" srcOrd="4"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0581222-8801-4494-AFF2-CEDB223879A1}"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5C86621-C033-4D4A-8F91-F98A15979E6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EC06197-18AB-426C-AD4A-A86A6481F533}"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32EA722-D64D-4337-BCD0-DB568DCB6898}" type="presOf" srcId="{032D3BBA-FECA-4A09-86B8-D22A26B2D692}" destId="{DE94FCB2-DC8D-4E9C-99AC-1B4A02F51ED1}" srcOrd="0" destOrd="0" presId="urn:microsoft.com/office/officeart/2005/8/layout/default"/>
    <dgm:cxn modelId="{0C8000F1-A9A9-4D6E-AE94-3C6D5B8D4E5D}" type="presOf" srcId="{A8173AC5-747C-4629-AFDD-A87911240C17}" destId="{AB46F437-0746-4546-925E-0EB7C7D5DEEE}" srcOrd="0" destOrd="0" presId="urn:microsoft.com/office/officeart/2005/8/layout/default"/>
    <dgm:cxn modelId="{D25CDFD0-BD18-4878-A82C-86D76C6352A1}" type="presOf" srcId="{62B35D10-1538-4D55-950A-2A2BA79ABB01}" destId="{4872DE25-18B2-4051-AC2E-50E8F9E547B9}" srcOrd="0" destOrd="0" presId="urn:microsoft.com/office/officeart/2005/8/layout/default"/>
    <dgm:cxn modelId="{DCDB940C-AC99-4649-94B0-9398AED0724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F6DC504-F021-46B2-8101-E61B352C2DE1}" type="presParOf" srcId="{FB970023-0AD8-4257-9D69-0D38BBE98C0B}" destId="{FFE1DB0B-A649-43C1-B7D2-CEF3FA2CA620}" srcOrd="0" destOrd="0" presId="urn:microsoft.com/office/officeart/2005/8/layout/default"/>
    <dgm:cxn modelId="{4D2BC124-FBDC-4E9D-AA60-B18CD96FAF9C}" type="presParOf" srcId="{FB970023-0AD8-4257-9D69-0D38BBE98C0B}" destId="{2801E637-8C93-40BB-8D47-B379444342CD}" srcOrd="1" destOrd="0" presId="urn:microsoft.com/office/officeart/2005/8/layout/default"/>
    <dgm:cxn modelId="{3E101BFC-3CCB-443E-8881-E93ACD873703}" type="presParOf" srcId="{FB970023-0AD8-4257-9D69-0D38BBE98C0B}" destId="{DE94FCB2-DC8D-4E9C-99AC-1B4A02F51ED1}" srcOrd="2" destOrd="0" presId="urn:microsoft.com/office/officeart/2005/8/layout/default"/>
    <dgm:cxn modelId="{B826753B-26B4-4E90-8E08-210436DB1EBD}" type="presParOf" srcId="{FB970023-0AD8-4257-9D69-0D38BBE98C0B}" destId="{B79BEC52-4A3C-4665-948E-5AB634E4DDD1}" srcOrd="3" destOrd="0" presId="urn:microsoft.com/office/officeart/2005/8/layout/default"/>
    <dgm:cxn modelId="{05279476-A16B-4D29-AC6D-5D172F0B7D28}" type="presParOf" srcId="{FB970023-0AD8-4257-9D69-0D38BBE98C0B}" destId="{9E71994E-CAF8-46B6-9D24-24B986C042F2}" srcOrd="4" destOrd="0" presId="urn:microsoft.com/office/officeart/2005/8/layout/default"/>
    <dgm:cxn modelId="{9892DAA3-20BE-4396-B857-C354A8DF5CB7}" type="presParOf" srcId="{FB970023-0AD8-4257-9D69-0D38BBE98C0B}" destId="{738F86CF-128D-470E-936B-6A3F88B3548B}" srcOrd="5" destOrd="0" presId="urn:microsoft.com/office/officeart/2005/8/layout/default"/>
    <dgm:cxn modelId="{C89C872E-6820-48D5-B4E9-FB9A4570F9C9}" type="presParOf" srcId="{FB970023-0AD8-4257-9D69-0D38BBE98C0B}" destId="{AB46F437-0746-4546-925E-0EB7C7D5DEEE}" srcOrd="6" destOrd="0" presId="urn:microsoft.com/office/officeart/2005/8/layout/default"/>
    <dgm:cxn modelId="{17CF3447-063B-43EA-9349-8A39B27BA1D1}" type="presParOf" srcId="{FB970023-0AD8-4257-9D69-0D38BBE98C0B}" destId="{DFB5A0A0-5AAF-4E7A-96E3-6AAED3E2A4DE}" srcOrd="7" destOrd="0" presId="urn:microsoft.com/office/officeart/2005/8/layout/default"/>
    <dgm:cxn modelId="{66422244-467B-4D72-99CD-0EF38963B15B}" type="presParOf" srcId="{FB970023-0AD8-4257-9D69-0D38BBE98C0B}" destId="{EF93FE5D-CECB-421C-A5E7-C8A146A6D18C}" srcOrd="8" destOrd="0" presId="urn:microsoft.com/office/officeart/2005/8/layout/default"/>
    <dgm:cxn modelId="{D8AAB664-EAD8-41E8-A650-F69B87452838}" type="presParOf" srcId="{FB970023-0AD8-4257-9D69-0D38BBE98C0B}" destId="{69C1F5B3-E374-4A16-AD71-1F7CD42FE451}" srcOrd="9" destOrd="0" presId="urn:microsoft.com/office/officeart/2005/8/layout/default"/>
    <dgm:cxn modelId="{0B99FDF7-837E-45E4-B3C5-5352CBE9249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C2B4426-6B3E-41C8-AAF7-43CE0FF080C9}" type="presOf" srcId="{62B35D10-1538-4D55-950A-2A2BA79ABB01}" destId="{4872DE25-18B2-4051-AC2E-50E8F9E547B9}" srcOrd="0" destOrd="0" presId="urn:microsoft.com/office/officeart/2005/8/layout/default"/>
    <dgm:cxn modelId="{D76C17B5-E759-4B56-94AF-5DCBD2D90214}" type="presOf" srcId="{816B225A-6D9C-45A5-A08D-C6272DC2B9BE}" destId="{FB970023-0AD8-4257-9D69-0D38BBE98C0B}" srcOrd="0" destOrd="0" presId="urn:microsoft.com/office/officeart/2005/8/layout/default"/>
    <dgm:cxn modelId="{CADA1E92-4D1B-4658-8EFA-0E7B5E11DF04}" type="presOf" srcId="{7B17B44F-FC52-4305-B7B4-359C8BB0CC78}" destId="{9E71994E-CAF8-46B6-9D24-24B986C042F2}" srcOrd="0" destOrd="0" presId="urn:microsoft.com/office/officeart/2005/8/layout/default"/>
    <dgm:cxn modelId="{3ED97474-40C2-4AEE-A268-8EC64F34B0F7}" type="presOf" srcId="{719CC07F-E7E8-4D5D-812D-B4FE5927E5EE}" destId="{EF93FE5D-CECB-421C-A5E7-C8A146A6D18C}" srcOrd="0" destOrd="0" presId="urn:microsoft.com/office/officeart/2005/8/layout/default"/>
    <dgm:cxn modelId="{D8CB3B4A-2A03-44F7-9A44-D5B623F8934C}" type="presOf" srcId="{032D3BBA-FECA-4A09-86B8-D22A26B2D692}" destId="{DE94FCB2-DC8D-4E9C-99AC-1B4A02F51ED1}" srcOrd="0" destOrd="0" presId="urn:microsoft.com/office/officeart/2005/8/layout/default"/>
    <dgm:cxn modelId="{9F8EA100-6184-419B-9119-BDA41BAB68C8}"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62C88BEE-019C-463B-9803-544354EAEFB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1EF1F8F9-82D5-4A97-A68B-9DB8D6A58E38}" type="presParOf" srcId="{FB970023-0AD8-4257-9D69-0D38BBE98C0B}" destId="{FFE1DB0B-A649-43C1-B7D2-CEF3FA2CA620}" srcOrd="0" destOrd="0" presId="urn:microsoft.com/office/officeart/2005/8/layout/default"/>
    <dgm:cxn modelId="{5B990C48-EA48-4764-9D6F-EC775260E33C}" type="presParOf" srcId="{FB970023-0AD8-4257-9D69-0D38BBE98C0B}" destId="{2801E637-8C93-40BB-8D47-B379444342CD}" srcOrd="1" destOrd="0" presId="urn:microsoft.com/office/officeart/2005/8/layout/default"/>
    <dgm:cxn modelId="{2556D81A-2708-4ED9-AC7B-7EB9A1775083}" type="presParOf" srcId="{FB970023-0AD8-4257-9D69-0D38BBE98C0B}" destId="{DE94FCB2-DC8D-4E9C-99AC-1B4A02F51ED1}" srcOrd="2" destOrd="0" presId="urn:microsoft.com/office/officeart/2005/8/layout/default"/>
    <dgm:cxn modelId="{9DF9008A-9832-4EB3-B6C7-566C2324CD90}" type="presParOf" srcId="{FB970023-0AD8-4257-9D69-0D38BBE98C0B}" destId="{B79BEC52-4A3C-4665-948E-5AB634E4DDD1}" srcOrd="3" destOrd="0" presId="urn:microsoft.com/office/officeart/2005/8/layout/default"/>
    <dgm:cxn modelId="{A181A3DB-2329-4621-A5ED-A88DA46EBC69}" type="presParOf" srcId="{FB970023-0AD8-4257-9D69-0D38BBE98C0B}" destId="{9E71994E-CAF8-46B6-9D24-24B986C042F2}" srcOrd="4" destOrd="0" presId="urn:microsoft.com/office/officeart/2005/8/layout/default"/>
    <dgm:cxn modelId="{A4ACFC54-7478-4129-9E40-562EF418C4DC}" type="presParOf" srcId="{FB970023-0AD8-4257-9D69-0D38BBE98C0B}" destId="{738F86CF-128D-470E-936B-6A3F88B3548B}" srcOrd="5" destOrd="0" presId="urn:microsoft.com/office/officeart/2005/8/layout/default"/>
    <dgm:cxn modelId="{0D565066-3885-49EF-AF10-A6E27661BA34}" type="presParOf" srcId="{FB970023-0AD8-4257-9D69-0D38BBE98C0B}" destId="{AB46F437-0746-4546-925E-0EB7C7D5DEEE}" srcOrd="6" destOrd="0" presId="urn:microsoft.com/office/officeart/2005/8/layout/default"/>
    <dgm:cxn modelId="{DE398334-69B7-4CFD-8BF2-731C593515CC}" type="presParOf" srcId="{FB970023-0AD8-4257-9D69-0D38BBE98C0B}" destId="{DFB5A0A0-5AAF-4E7A-96E3-6AAED3E2A4DE}" srcOrd="7" destOrd="0" presId="urn:microsoft.com/office/officeart/2005/8/layout/default"/>
    <dgm:cxn modelId="{29BFD837-3C8C-4295-B8DF-B53FD8D34F44}" type="presParOf" srcId="{FB970023-0AD8-4257-9D69-0D38BBE98C0B}" destId="{EF93FE5D-CECB-421C-A5E7-C8A146A6D18C}" srcOrd="8" destOrd="0" presId="urn:microsoft.com/office/officeart/2005/8/layout/default"/>
    <dgm:cxn modelId="{CB664B43-456D-4F21-A9C3-A7CC06CDFC5F}" type="presParOf" srcId="{FB970023-0AD8-4257-9D69-0D38BBE98C0B}" destId="{69C1F5B3-E374-4A16-AD71-1F7CD42FE451}" srcOrd="9" destOrd="0" presId="urn:microsoft.com/office/officeart/2005/8/layout/default"/>
    <dgm:cxn modelId="{F2B60B90-8693-4EC4-B187-EA826526EC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6920A99-448C-4400-A6EC-957D6A548F53}" type="presOf" srcId="{032D3BBA-FECA-4A09-86B8-D22A26B2D692}" destId="{DE94FCB2-DC8D-4E9C-99AC-1B4A02F51ED1}" srcOrd="0" destOrd="0" presId="urn:microsoft.com/office/officeart/2005/8/layout/default"/>
    <dgm:cxn modelId="{00EA8FE9-EE38-475E-8221-F610282FED5A}" type="presOf" srcId="{816B225A-6D9C-45A5-A08D-C6272DC2B9BE}" destId="{FB970023-0AD8-4257-9D69-0D38BBE98C0B}" srcOrd="0" destOrd="0" presId="urn:microsoft.com/office/officeart/2005/8/layout/default"/>
    <dgm:cxn modelId="{B7BCCF01-DDC3-426F-919E-42627F108324}" type="presOf" srcId="{A8173AC5-747C-4629-AFDD-A87911240C17}" destId="{AB46F437-0746-4546-925E-0EB7C7D5DEEE}" srcOrd="0" destOrd="0" presId="urn:microsoft.com/office/officeart/2005/8/layout/default"/>
    <dgm:cxn modelId="{8BECCA8F-8174-498F-848F-9CFD356080F6}" type="presOf" srcId="{7B17B44F-FC52-4305-B7B4-359C8BB0CC78}" destId="{9E71994E-CAF8-46B6-9D24-24B986C042F2}" srcOrd="0" destOrd="0" presId="urn:microsoft.com/office/officeart/2005/8/layout/default"/>
    <dgm:cxn modelId="{2A2A0993-1D3F-4D66-A808-CD0F82CE538B}"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19D40A4-B870-42E1-82AB-C2B32A8803BD}" type="presOf" srcId="{719CC07F-E7E8-4D5D-812D-B4FE5927E5EE}" destId="{EF93FE5D-CECB-421C-A5E7-C8A146A6D18C}" srcOrd="0" destOrd="0" presId="urn:microsoft.com/office/officeart/2005/8/layout/default"/>
    <dgm:cxn modelId="{613E128E-9A87-4BEF-B516-1414B40B1B60}" type="presOf" srcId="{62B35D10-1538-4D55-950A-2A2BA79ABB01}" destId="{4872DE25-18B2-4051-AC2E-50E8F9E547B9}" srcOrd="0" destOrd="0" presId="urn:microsoft.com/office/officeart/2005/8/layout/default"/>
    <dgm:cxn modelId="{ED0AD4EF-E6DC-417B-BD1C-D80010170EB8}" type="presParOf" srcId="{FB970023-0AD8-4257-9D69-0D38BBE98C0B}" destId="{FFE1DB0B-A649-43C1-B7D2-CEF3FA2CA620}" srcOrd="0" destOrd="0" presId="urn:microsoft.com/office/officeart/2005/8/layout/default"/>
    <dgm:cxn modelId="{51B9DD0B-5000-4277-B636-9651B3A02150}" type="presParOf" srcId="{FB970023-0AD8-4257-9D69-0D38BBE98C0B}" destId="{2801E637-8C93-40BB-8D47-B379444342CD}" srcOrd="1" destOrd="0" presId="urn:microsoft.com/office/officeart/2005/8/layout/default"/>
    <dgm:cxn modelId="{4DF3D2C4-D1E7-45B1-8233-1B6FE89FA8D5}" type="presParOf" srcId="{FB970023-0AD8-4257-9D69-0D38BBE98C0B}" destId="{DE94FCB2-DC8D-4E9C-99AC-1B4A02F51ED1}" srcOrd="2" destOrd="0" presId="urn:microsoft.com/office/officeart/2005/8/layout/default"/>
    <dgm:cxn modelId="{F0E0AE6F-8ABD-4692-8CE4-7E1FE73CAF44}" type="presParOf" srcId="{FB970023-0AD8-4257-9D69-0D38BBE98C0B}" destId="{B79BEC52-4A3C-4665-948E-5AB634E4DDD1}" srcOrd="3" destOrd="0" presId="urn:microsoft.com/office/officeart/2005/8/layout/default"/>
    <dgm:cxn modelId="{C7EA08FF-73EB-4E60-BF9D-335CB8B7B80C}" type="presParOf" srcId="{FB970023-0AD8-4257-9D69-0D38BBE98C0B}" destId="{9E71994E-CAF8-46B6-9D24-24B986C042F2}" srcOrd="4" destOrd="0" presId="urn:microsoft.com/office/officeart/2005/8/layout/default"/>
    <dgm:cxn modelId="{80291DB9-4236-493E-B0F0-59D5A83C3883}" type="presParOf" srcId="{FB970023-0AD8-4257-9D69-0D38BBE98C0B}" destId="{738F86CF-128D-470E-936B-6A3F88B3548B}" srcOrd="5" destOrd="0" presId="urn:microsoft.com/office/officeart/2005/8/layout/default"/>
    <dgm:cxn modelId="{2D0A4F3D-5727-4B5A-809B-436A0590C2CE}" type="presParOf" srcId="{FB970023-0AD8-4257-9D69-0D38BBE98C0B}" destId="{AB46F437-0746-4546-925E-0EB7C7D5DEEE}" srcOrd="6" destOrd="0" presId="urn:microsoft.com/office/officeart/2005/8/layout/default"/>
    <dgm:cxn modelId="{11051040-73B2-4C69-9312-3A80DB7052BB}" type="presParOf" srcId="{FB970023-0AD8-4257-9D69-0D38BBE98C0B}" destId="{DFB5A0A0-5AAF-4E7A-96E3-6AAED3E2A4DE}" srcOrd="7" destOrd="0" presId="urn:microsoft.com/office/officeart/2005/8/layout/default"/>
    <dgm:cxn modelId="{85594CE4-C247-4DE5-9206-18D015315497}" type="presParOf" srcId="{FB970023-0AD8-4257-9D69-0D38BBE98C0B}" destId="{EF93FE5D-CECB-421C-A5E7-C8A146A6D18C}" srcOrd="8" destOrd="0" presId="urn:microsoft.com/office/officeart/2005/8/layout/default"/>
    <dgm:cxn modelId="{25FA8101-5525-4B61-8A50-73D66EBAA146}" type="presParOf" srcId="{FB970023-0AD8-4257-9D69-0D38BBE98C0B}" destId="{69C1F5B3-E374-4A16-AD71-1F7CD42FE451}" srcOrd="9" destOrd="0" presId="urn:microsoft.com/office/officeart/2005/8/layout/default"/>
    <dgm:cxn modelId="{6DB02896-A828-49FF-89C8-257A311738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810673B-782B-415E-BE56-39DF6A2EEAC4}" type="presOf" srcId="{A8173AC5-747C-4629-AFDD-A87911240C17}" destId="{AB46F437-0746-4546-925E-0EB7C7D5DEEE}" srcOrd="0" destOrd="0" presId="urn:microsoft.com/office/officeart/2005/8/layout/default"/>
    <dgm:cxn modelId="{47C29CB4-50BD-4E50-B75D-3AA646402E65}" type="presOf" srcId="{7B17B44F-FC52-4305-B7B4-359C8BB0CC78}" destId="{9E71994E-CAF8-46B6-9D24-24B986C042F2}" srcOrd="0" destOrd="0" presId="urn:microsoft.com/office/officeart/2005/8/layout/default"/>
    <dgm:cxn modelId="{9DD4632C-0526-4C1B-82F8-302E992811FC}" type="presOf" srcId="{719CC07F-E7E8-4D5D-812D-B4FE5927E5EE}" destId="{EF93FE5D-CECB-421C-A5E7-C8A146A6D18C}" srcOrd="0" destOrd="0" presId="urn:microsoft.com/office/officeart/2005/8/layout/default"/>
    <dgm:cxn modelId="{BAABBDF0-AA75-4050-A004-B1D1CD2BB62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056650A-C9CC-46E3-A8B8-05703AF4B1AC}" type="presOf" srcId="{816B225A-6D9C-45A5-A08D-C6272DC2B9BE}" destId="{FB970023-0AD8-4257-9D69-0D38BBE98C0B}" srcOrd="0" destOrd="0" presId="urn:microsoft.com/office/officeart/2005/8/layout/default"/>
    <dgm:cxn modelId="{E9AC37CD-D422-4643-BCEF-EB9927EE1AB7}" type="presOf" srcId="{032D3BBA-FECA-4A09-86B8-D22A26B2D692}" destId="{DE94FCB2-DC8D-4E9C-99AC-1B4A02F51ED1}" srcOrd="0" destOrd="0" presId="urn:microsoft.com/office/officeart/2005/8/layout/default"/>
    <dgm:cxn modelId="{4AFCF239-1F87-4086-A2DE-EB9D80520D3F}" type="presOf" srcId="{40401B07-2BC1-43D1-990D-EA08A2E96199}" destId="{FFE1DB0B-A649-43C1-B7D2-CEF3FA2CA620}" srcOrd="0" destOrd="0" presId="urn:microsoft.com/office/officeart/2005/8/layout/default"/>
    <dgm:cxn modelId="{DCC8845D-C73B-4D51-B96B-07C31EA54059}" type="presParOf" srcId="{FB970023-0AD8-4257-9D69-0D38BBE98C0B}" destId="{FFE1DB0B-A649-43C1-B7D2-CEF3FA2CA620}" srcOrd="0" destOrd="0" presId="urn:microsoft.com/office/officeart/2005/8/layout/default"/>
    <dgm:cxn modelId="{9B4F2D84-9D67-427A-88A9-9A5E824372E1}" type="presParOf" srcId="{FB970023-0AD8-4257-9D69-0D38BBE98C0B}" destId="{2801E637-8C93-40BB-8D47-B379444342CD}" srcOrd="1" destOrd="0" presId="urn:microsoft.com/office/officeart/2005/8/layout/default"/>
    <dgm:cxn modelId="{C484CC49-8BE0-4961-A116-720545B84C23}" type="presParOf" srcId="{FB970023-0AD8-4257-9D69-0D38BBE98C0B}" destId="{DE94FCB2-DC8D-4E9C-99AC-1B4A02F51ED1}" srcOrd="2" destOrd="0" presId="urn:microsoft.com/office/officeart/2005/8/layout/default"/>
    <dgm:cxn modelId="{9AB6ABC6-B105-4C81-AC06-EC6BEBB0E86A}" type="presParOf" srcId="{FB970023-0AD8-4257-9D69-0D38BBE98C0B}" destId="{B79BEC52-4A3C-4665-948E-5AB634E4DDD1}" srcOrd="3" destOrd="0" presId="urn:microsoft.com/office/officeart/2005/8/layout/default"/>
    <dgm:cxn modelId="{1382442B-D1F4-4575-8E06-8D5D19014631}" type="presParOf" srcId="{FB970023-0AD8-4257-9D69-0D38BBE98C0B}" destId="{9E71994E-CAF8-46B6-9D24-24B986C042F2}" srcOrd="4" destOrd="0" presId="urn:microsoft.com/office/officeart/2005/8/layout/default"/>
    <dgm:cxn modelId="{94D80A75-D73E-44C0-A769-E1162944152B}" type="presParOf" srcId="{FB970023-0AD8-4257-9D69-0D38BBE98C0B}" destId="{738F86CF-128D-470E-936B-6A3F88B3548B}" srcOrd="5" destOrd="0" presId="urn:microsoft.com/office/officeart/2005/8/layout/default"/>
    <dgm:cxn modelId="{7614887F-0D0C-4E75-B1EB-BBA8F4C72CF5}" type="presParOf" srcId="{FB970023-0AD8-4257-9D69-0D38BBE98C0B}" destId="{AB46F437-0746-4546-925E-0EB7C7D5DEEE}" srcOrd="6" destOrd="0" presId="urn:microsoft.com/office/officeart/2005/8/layout/default"/>
    <dgm:cxn modelId="{3EA0BB16-CEF8-4479-BCAE-3DCB9961223A}" type="presParOf" srcId="{FB970023-0AD8-4257-9D69-0D38BBE98C0B}" destId="{DFB5A0A0-5AAF-4E7A-96E3-6AAED3E2A4DE}" srcOrd="7" destOrd="0" presId="urn:microsoft.com/office/officeart/2005/8/layout/default"/>
    <dgm:cxn modelId="{9F2BD588-EDB2-4F4A-B119-06CB6CF82D9D}" type="presParOf" srcId="{FB970023-0AD8-4257-9D69-0D38BBE98C0B}" destId="{EF93FE5D-CECB-421C-A5E7-C8A146A6D18C}" srcOrd="8" destOrd="0" presId="urn:microsoft.com/office/officeart/2005/8/layout/default"/>
    <dgm:cxn modelId="{E7670F57-3CA4-48F0-90DF-CA1007695EC8}" type="presParOf" srcId="{FB970023-0AD8-4257-9D69-0D38BBE98C0B}" destId="{69C1F5B3-E374-4A16-AD71-1F7CD42FE451}" srcOrd="9" destOrd="0" presId="urn:microsoft.com/office/officeart/2005/8/layout/default"/>
    <dgm:cxn modelId="{0E27C767-7646-47DC-A328-61D67751F4B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461F9E8D-B75C-4712-91B6-A2AE723CE03C}" type="presOf" srcId="{719CC07F-E7E8-4D5D-812D-B4FE5927E5EE}" destId="{EF93FE5D-CECB-421C-A5E7-C8A146A6D18C}" srcOrd="0" destOrd="0" presId="urn:microsoft.com/office/officeart/2005/8/layout/default"/>
    <dgm:cxn modelId="{3C0EBD7F-5F1F-4AA9-8E47-A6E2B45A4AA2}"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E26A84C-7AD6-4D0B-8D64-9BB290204635}"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DEA1BF8-1AAC-491E-9CCF-6FA529FBF6CC}" type="presOf" srcId="{032D3BBA-FECA-4A09-86B8-D22A26B2D692}" destId="{DE94FCB2-DC8D-4E9C-99AC-1B4A02F51ED1}" srcOrd="0" destOrd="0" presId="urn:microsoft.com/office/officeart/2005/8/layout/default"/>
    <dgm:cxn modelId="{A3D87BAB-B78C-4FC2-86D0-31FC484947D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EFB40A3-BCC7-4269-A428-DF1356CBD162}" type="presOf" srcId="{A8173AC5-747C-4629-AFDD-A87911240C17}" destId="{AB46F437-0746-4546-925E-0EB7C7D5DEEE}" srcOrd="0" destOrd="0" presId="urn:microsoft.com/office/officeart/2005/8/layout/default"/>
    <dgm:cxn modelId="{AE0BF0FA-3943-4032-B07D-A5F38839739C}"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A0FB6D-5B6E-4729-8E79-DB741D18F3C3}" type="presParOf" srcId="{FB970023-0AD8-4257-9D69-0D38BBE98C0B}" destId="{FFE1DB0B-A649-43C1-B7D2-CEF3FA2CA620}" srcOrd="0" destOrd="0" presId="urn:microsoft.com/office/officeart/2005/8/layout/default"/>
    <dgm:cxn modelId="{CC9B153E-FCF1-4C3A-AAD4-F837658DE70E}" type="presParOf" srcId="{FB970023-0AD8-4257-9D69-0D38BBE98C0B}" destId="{2801E637-8C93-40BB-8D47-B379444342CD}" srcOrd="1" destOrd="0" presId="urn:microsoft.com/office/officeart/2005/8/layout/default"/>
    <dgm:cxn modelId="{782972B5-7FD2-4F5A-B4B9-9CB44544EA62}" type="presParOf" srcId="{FB970023-0AD8-4257-9D69-0D38BBE98C0B}" destId="{DE94FCB2-DC8D-4E9C-99AC-1B4A02F51ED1}" srcOrd="2" destOrd="0" presId="urn:microsoft.com/office/officeart/2005/8/layout/default"/>
    <dgm:cxn modelId="{2D4ED00A-4261-45BA-8F46-B73E1F7B7F33}" type="presParOf" srcId="{FB970023-0AD8-4257-9D69-0D38BBE98C0B}" destId="{B79BEC52-4A3C-4665-948E-5AB634E4DDD1}" srcOrd="3" destOrd="0" presId="urn:microsoft.com/office/officeart/2005/8/layout/default"/>
    <dgm:cxn modelId="{6385CEDE-1D22-4FC4-B2CF-C8299960916F}" type="presParOf" srcId="{FB970023-0AD8-4257-9D69-0D38BBE98C0B}" destId="{9E71994E-CAF8-46B6-9D24-24B986C042F2}" srcOrd="4" destOrd="0" presId="urn:microsoft.com/office/officeart/2005/8/layout/default"/>
    <dgm:cxn modelId="{E279F4E9-BED0-4DDF-837C-E9AD23228DBF}" type="presParOf" srcId="{FB970023-0AD8-4257-9D69-0D38BBE98C0B}" destId="{738F86CF-128D-470E-936B-6A3F88B3548B}" srcOrd="5" destOrd="0" presId="urn:microsoft.com/office/officeart/2005/8/layout/default"/>
    <dgm:cxn modelId="{9150DBEC-2CA3-43C5-BB25-FD6878A78375}" type="presParOf" srcId="{FB970023-0AD8-4257-9D69-0D38BBE98C0B}" destId="{AB46F437-0746-4546-925E-0EB7C7D5DEEE}" srcOrd="6" destOrd="0" presId="urn:microsoft.com/office/officeart/2005/8/layout/default"/>
    <dgm:cxn modelId="{59F93F67-376E-46D5-83D3-5C130EF452B9}" type="presParOf" srcId="{FB970023-0AD8-4257-9D69-0D38BBE98C0B}" destId="{DFB5A0A0-5AAF-4E7A-96E3-6AAED3E2A4DE}" srcOrd="7" destOrd="0" presId="urn:microsoft.com/office/officeart/2005/8/layout/default"/>
    <dgm:cxn modelId="{2322D758-CE99-461C-B2CB-B481AAA5C67D}" type="presParOf" srcId="{FB970023-0AD8-4257-9D69-0D38BBE98C0B}" destId="{EF93FE5D-CECB-421C-A5E7-C8A146A6D18C}" srcOrd="8" destOrd="0" presId="urn:microsoft.com/office/officeart/2005/8/layout/default"/>
    <dgm:cxn modelId="{C4A67CC6-41F0-4608-B500-9CF100F6A56D}" type="presParOf" srcId="{FB970023-0AD8-4257-9D69-0D38BBE98C0B}" destId="{69C1F5B3-E374-4A16-AD71-1F7CD42FE451}" srcOrd="9" destOrd="0" presId="urn:microsoft.com/office/officeart/2005/8/layout/default"/>
    <dgm:cxn modelId="{7F7D9D90-9BD4-423D-85A0-5220A48760B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080B3F8F-6827-415C-A565-AD809CD37CC9}"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820EBE0-CB7D-4650-B7D6-A9A88305A8D6}" type="presOf" srcId="{7B17B44F-FC52-4305-B7B4-359C8BB0CC78}" destId="{9E71994E-CAF8-46B6-9D24-24B986C042F2}" srcOrd="0" destOrd="0" presId="urn:microsoft.com/office/officeart/2005/8/layout/default"/>
    <dgm:cxn modelId="{80E36C91-22CC-4DA2-BB23-1FA99B870A0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2AC688-2344-4058-9497-8671FE6C7F9D}" type="presOf" srcId="{A8173AC5-747C-4629-AFDD-A87911240C17}" destId="{AB46F437-0746-4546-925E-0EB7C7D5DEEE}" srcOrd="0" destOrd="0" presId="urn:microsoft.com/office/officeart/2005/8/layout/default"/>
    <dgm:cxn modelId="{791C0BA6-EA6B-4784-A8D1-EEAA03A1E2BB}" type="presOf" srcId="{816B225A-6D9C-45A5-A08D-C6272DC2B9BE}" destId="{FB970023-0AD8-4257-9D69-0D38BBE98C0B}" srcOrd="0" destOrd="0" presId="urn:microsoft.com/office/officeart/2005/8/layout/default"/>
    <dgm:cxn modelId="{9AFEF9A5-5825-4F6F-8367-8B99B87C3C3D}"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7D3BCE-A027-4E3E-9B0E-E8B7F05478D4}" type="presOf" srcId="{40401B07-2BC1-43D1-990D-EA08A2E96199}" destId="{FFE1DB0B-A649-43C1-B7D2-CEF3FA2CA620}" srcOrd="0" destOrd="0" presId="urn:microsoft.com/office/officeart/2005/8/layout/default"/>
    <dgm:cxn modelId="{9E0E1180-EFDD-48A3-963A-D1F1D7C31A19}" type="presParOf" srcId="{FB970023-0AD8-4257-9D69-0D38BBE98C0B}" destId="{FFE1DB0B-A649-43C1-B7D2-CEF3FA2CA620}" srcOrd="0" destOrd="0" presId="urn:microsoft.com/office/officeart/2005/8/layout/default"/>
    <dgm:cxn modelId="{C204E8C9-9E6A-48E5-86F9-D7DE026DC112}" type="presParOf" srcId="{FB970023-0AD8-4257-9D69-0D38BBE98C0B}" destId="{2801E637-8C93-40BB-8D47-B379444342CD}" srcOrd="1" destOrd="0" presId="urn:microsoft.com/office/officeart/2005/8/layout/default"/>
    <dgm:cxn modelId="{92E84C50-A892-4BB8-ABF3-8D3D9E0BA9E3}" type="presParOf" srcId="{FB970023-0AD8-4257-9D69-0D38BBE98C0B}" destId="{DE94FCB2-DC8D-4E9C-99AC-1B4A02F51ED1}" srcOrd="2" destOrd="0" presId="urn:microsoft.com/office/officeart/2005/8/layout/default"/>
    <dgm:cxn modelId="{61FE9977-B71F-49BC-851B-3A74E3F6EB1F}" type="presParOf" srcId="{FB970023-0AD8-4257-9D69-0D38BBE98C0B}" destId="{B79BEC52-4A3C-4665-948E-5AB634E4DDD1}" srcOrd="3" destOrd="0" presId="urn:microsoft.com/office/officeart/2005/8/layout/default"/>
    <dgm:cxn modelId="{D84B8990-F5A7-4446-BDE0-B5742B1D6378}" type="presParOf" srcId="{FB970023-0AD8-4257-9D69-0D38BBE98C0B}" destId="{9E71994E-CAF8-46B6-9D24-24B986C042F2}" srcOrd="4" destOrd="0" presId="urn:microsoft.com/office/officeart/2005/8/layout/default"/>
    <dgm:cxn modelId="{63B03A7A-0DCC-4F3C-B7F0-9E26F8628364}" type="presParOf" srcId="{FB970023-0AD8-4257-9D69-0D38BBE98C0B}" destId="{738F86CF-128D-470E-936B-6A3F88B3548B}" srcOrd="5" destOrd="0" presId="urn:microsoft.com/office/officeart/2005/8/layout/default"/>
    <dgm:cxn modelId="{7253CD74-262D-4873-BD4F-889108B21B59}" type="presParOf" srcId="{FB970023-0AD8-4257-9D69-0D38BBE98C0B}" destId="{AB46F437-0746-4546-925E-0EB7C7D5DEEE}" srcOrd="6" destOrd="0" presId="urn:microsoft.com/office/officeart/2005/8/layout/default"/>
    <dgm:cxn modelId="{88CA807A-7025-4826-9D7E-DFC319AE7E3D}" type="presParOf" srcId="{FB970023-0AD8-4257-9D69-0D38BBE98C0B}" destId="{DFB5A0A0-5AAF-4E7A-96E3-6AAED3E2A4DE}" srcOrd="7" destOrd="0" presId="urn:microsoft.com/office/officeart/2005/8/layout/default"/>
    <dgm:cxn modelId="{5093E3E2-02DF-42DA-AF13-9038AE191426}" type="presParOf" srcId="{FB970023-0AD8-4257-9D69-0D38BBE98C0B}" destId="{EF93FE5D-CECB-421C-A5E7-C8A146A6D18C}" srcOrd="8" destOrd="0" presId="urn:microsoft.com/office/officeart/2005/8/layout/default"/>
    <dgm:cxn modelId="{CCB2C0C8-FA3E-44CF-A26C-DE6CCFAA82A9}" type="presParOf" srcId="{FB970023-0AD8-4257-9D69-0D38BBE98C0B}" destId="{69C1F5B3-E374-4A16-AD71-1F7CD42FE451}" srcOrd="9" destOrd="0" presId="urn:microsoft.com/office/officeart/2005/8/layout/default"/>
    <dgm:cxn modelId="{0DA00818-6CB6-4089-B97A-5EC54AD9349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59199EF-B426-4CAB-ACB3-92D8F9BC121A}" type="presOf" srcId="{A8173AC5-747C-4629-AFDD-A87911240C17}" destId="{AB46F437-0746-4546-925E-0EB7C7D5DEEE}" srcOrd="0" destOrd="0" presId="urn:microsoft.com/office/officeart/2005/8/layout/default"/>
    <dgm:cxn modelId="{0DFA6836-25A9-4050-93B5-8AD543BF401A}"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04C7DD2A-5A48-4468-9897-0FE18B82A840}"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D4244BB-D0B8-424D-B03A-92E9FD661C5D}" type="presOf" srcId="{719CC07F-E7E8-4D5D-812D-B4FE5927E5EE}" destId="{EF93FE5D-CECB-421C-A5E7-C8A146A6D18C}" srcOrd="0" destOrd="0" presId="urn:microsoft.com/office/officeart/2005/8/layout/default"/>
    <dgm:cxn modelId="{E356CC0F-9EC7-4994-B360-92A778C0A052}" type="presOf" srcId="{62B35D10-1538-4D55-950A-2A2BA79ABB01}" destId="{4872DE25-18B2-4051-AC2E-50E8F9E547B9}" srcOrd="0" destOrd="0" presId="urn:microsoft.com/office/officeart/2005/8/layout/default"/>
    <dgm:cxn modelId="{67A6D4FB-A2BC-4D7A-8460-90124EF920CA}" type="presOf" srcId="{40401B07-2BC1-43D1-990D-EA08A2E96199}" destId="{FFE1DB0B-A649-43C1-B7D2-CEF3FA2CA620}" srcOrd="0" destOrd="0" presId="urn:microsoft.com/office/officeart/2005/8/layout/default"/>
    <dgm:cxn modelId="{166B1BA6-9E86-4E9F-8D13-F983684DC61D}"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120D974-908E-469A-A397-70F056DD9718}" type="presParOf" srcId="{FB970023-0AD8-4257-9D69-0D38BBE98C0B}" destId="{FFE1DB0B-A649-43C1-B7D2-CEF3FA2CA620}" srcOrd="0" destOrd="0" presId="urn:microsoft.com/office/officeart/2005/8/layout/default"/>
    <dgm:cxn modelId="{4DB877D6-269C-46DF-AB84-183D537E882F}" type="presParOf" srcId="{FB970023-0AD8-4257-9D69-0D38BBE98C0B}" destId="{2801E637-8C93-40BB-8D47-B379444342CD}" srcOrd="1" destOrd="0" presId="urn:microsoft.com/office/officeart/2005/8/layout/default"/>
    <dgm:cxn modelId="{FD5D0930-EE8E-4EFD-941C-0A145451E649}" type="presParOf" srcId="{FB970023-0AD8-4257-9D69-0D38BBE98C0B}" destId="{DE94FCB2-DC8D-4E9C-99AC-1B4A02F51ED1}" srcOrd="2" destOrd="0" presId="urn:microsoft.com/office/officeart/2005/8/layout/default"/>
    <dgm:cxn modelId="{667A3FE3-411C-4C63-BBBA-ED738CDB436A}" type="presParOf" srcId="{FB970023-0AD8-4257-9D69-0D38BBE98C0B}" destId="{B79BEC52-4A3C-4665-948E-5AB634E4DDD1}" srcOrd="3" destOrd="0" presId="urn:microsoft.com/office/officeart/2005/8/layout/default"/>
    <dgm:cxn modelId="{B4AA6544-48FE-44B6-85A9-9E37D86F582C}" type="presParOf" srcId="{FB970023-0AD8-4257-9D69-0D38BBE98C0B}" destId="{9E71994E-CAF8-46B6-9D24-24B986C042F2}" srcOrd="4" destOrd="0" presId="urn:microsoft.com/office/officeart/2005/8/layout/default"/>
    <dgm:cxn modelId="{59889BAD-26E3-400D-A370-D9DF043971CC}" type="presParOf" srcId="{FB970023-0AD8-4257-9D69-0D38BBE98C0B}" destId="{738F86CF-128D-470E-936B-6A3F88B3548B}" srcOrd="5" destOrd="0" presId="urn:microsoft.com/office/officeart/2005/8/layout/default"/>
    <dgm:cxn modelId="{82DB96AC-06A2-43DE-80DD-31EED3FD2DFC}" type="presParOf" srcId="{FB970023-0AD8-4257-9D69-0D38BBE98C0B}" destId="{AB46F437-0746-4546-925E-0EB7C7D5DEEE}" srcOrd="6" destOrd="0" presId="urn:microsoft.com/office/officeart/2005/8/layout/default"/>
    <dgm:cxn modelId="{6966CCFE-07B9-4DFB-B1D1-B99F547FF6EA}" type="presParOf" srcId="{FB970023-0AD8-4257-9D69-0D38BBE98C0B}" destId="{DFB5A0A0-5AAF-4E7A-96E3-6AAED3E2A4DE}" srcOrd="7" destOrd="0" presId="urn:microsoft.com/office/officeart/2005/8/layout/default"/>
    <dgm:cxn modelId="{F899F4B6-FF8D-48AC-8E4C-C5B32538125F}" type="presParOf" srcId="{FB970023-0AD8-4257-9D69-0D38BBE98C0B}" destId="{EF93FE5D-CECB-421C-A5E7-C8A146A6D18C}" srcOrd="8" destOrd="0" presId="urn:microsoft.com/office/officeart/2005/8/layout/default"/>
    <dgm:cxn modelId="{EA2BBEBF-1098-4AD5-A3FB-D02B02214B87}" type="presParOf" srcId="{FB970023-0AD8-4257-9D69-0D38BBE98C0B}" destId="{69C1F5B3-E374-4A16-AD71-1F7CD42FE451}" srcOrd="9" destOrd="0" presId="urn:microsoft.com/office/officeart/2005/8/layout/default"/>
    <dgm:cxn modelId="{DFD6097A-5A2C-44C0-91B3-D3528B84032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E13B4CE-497D-4BBA-A663-85479D5C22E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50921551-D1E5-4881-AA82-3D58CFC5F72A}" type="presOf" srcId="{816B225A-6D9C-45A5-A08D-C6272DC2B9BE}" destId="{FB970023-0AD8-4257-9D69-0D38BBE98C0B}" srcOrd="0" destOrd="0" presId="urn:microsoft.com/office/officeart/2005/8/layout/default"/>
    <dgm:cxn modelId="{132A28F1-11B5-44CF-A4D8-D765FC78EA98}" type="presOf" srcId="{62B35D10-1538-4D55-950A-2A2BA79ABB01}" destId="{4872DE25-18B2-4051-AC2E-50E8F9E547B9}" srcOrd="0" destOrd="0" presId="urn:microsoft.com/office/officeart/2005/8/layout/default"/>
    <dgm:cxn modelId="{1BB95ED2-4C88-452F-8B7A-4527E0FB7937}"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752749C-C489-40F2-B765-4152A854F25F}" type="presOf" srcId="{032D3BBA-FECA-4A09-86B8-D22A26B2D692}" destId="{DE94FCB2-DC8D-4E9C-99AC-1B4A02F51ED1}" srcOrd="0" destOrd="0" presId="urn:microsoft.com/office/officeart/2005/8/layout/default"/>
    <dgm:cxn modelId="{2E87FB5F-2193-4290-B0A0-49E6A94D1590}" type="presOf" srcId="{719CC07F-E7E8-4D5D-812D-B4FE5927E5EE}" destId="{EF93FE5D-CECB-421C-A5E7-C8A146A6D18C}" srcOrd="0" destOrd="0" presId="urn:microsoft.com/office/officeart/2005/8/layout/default"/>
    <dgm:cxn modelId="{D6742843-7443-4CB0-8112-A52243831BD5}"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EF7A6B2-93FD-4FC9-841D-3DB209624607}" type="presParOf" srcId="{FB970023-0AD8-4257-9D69-0D38BBE98C0B}" destId="{FFE1DB0B-A649-43C1-B7D2-CEF3FA2CA620}" srcOrd="0" destOrd="0" presId="urn:microsoft.com/office/officeart/2005/8/layout/default"/>
    <dgm:cxn modelId="{9DF6448C-06BF-41DA-A26A-93A6B86FB832}" type="presParOf" srcId="{FB970023-0AD8-4257-9D69-0D38BBE98C0B}" destId="{2801E637-8C93-40BB-8D47-B379444342CD}" srcOrd="1" destOrd="0" presId="urn:microsoft.com/office/officeart/2005/8/layout/default"/>
    <dgm:cxn modelId="{71AD120B-D843-4B68-AF8C-354527EA08BF}" type="presParOf" srcId="{FB970023-0AD8-4257-9D69-0D38BBE98C0B}" destId="{DE94FCB2-DC8D-4E9C-99AC-1B4A02F51ED1}" srcOrd="2" destOrd="0" presId="urn:microsoft.com/office/officeart/2005/8/layout/default"/>
    <dgm:cxn modelId="{48292E7F-FC15-46FD-80CF-5577154B8015}" type="presParOf" srcId="{FB970023-0AD8-4257-9D69-0D38BBE98C0B}" destId="{B79BEC52-4A3C-4665-948E-5AB634E4DDD1}" srcOrd="3" destOrd="0" presId="urn:microsoft.com/office/officeart/2005/8/layout/default"/>
    <dgm:cxn modelId="{4672B31B-AB40-467C-9D30-D19BF03390EF}" type="presParOf" srcId="{FB970023-0AD8-4257-9D69-0D38BBE98C0B}" destId="{9E71994E-CAF8-46B6-9D24-24B986C042F2}" srcOrd="4" destOrd="0" presId="urn:microsoft.com/office/officeart/2005/8/layout/default"/>
    <dgm:cxn modelId="{6BCF23CC-1938-48DD-9F5B-B2536E4F47F4}" type="presParOf" srcId="{FB970023-0AD8-4257-9D69-0D38BBE98C0B}" destId="{738F86CF-128D-470E-936B-6A3F88B3548B}" srcOrd="5" destOrd="0" presId="urn:microsoft.com/office/officeart/2005/8/layout/default"/>
    <dgm:cxn modelId="{51F04161-A3BD-4BBA-8E4E-64AEEE500C7C}" type="presParOf" srcId="{FB970023-0AD8-4257-9D69-0D38BBE98C0B}" destId="{AB46F437-0746-4546-925E-0EB7C7D5DEEE}" srcOrd="6" destOrd="0" presId="urn:microsoft.com/office/officeart/2005/8/layout/default"/>
    <dgm:cxn modelId="{0FD79108-32FC-4C9A-9FB7-35F0CC38E893}" type="presParOf" srcId="{FB970023-0AD8-4257-9D69-0D38BBE98C0B}" destId="{DFB5A0A0-5AAF-4E7A-96E3-6AAED3E2A4DE}" srcOrd="7" destOrd="0" presId="urn:microsoft.com/office/officeart/2005/8/layout/default"/>
    <dgm:cxn modelId="{47799840-2EA9-4F43-A392-9D57E5DB85EE}" type="presParOf" srcId="{FB970023-0AD8-4257-9D69-0D38BBE98C0B}" destId="{EF93FE5D-CECB-421C-A5E7-C8A146A6D18C}" srcOrd="8" destOrd="0" presId="urn:microsoft.com/office/officeart/2005/8/layout/default"/>
    <dgm:cxn modelId="{D6542C3E-50B0-41AF-9D69-0C3566DFAA93}" type="presParOf" srcId="{FB970023-0AD8-4257-9D69-0D38BBE98C0B}" destId="{69C1F5B3-E374-4A16-AD71-1F7CD42FE451}" srcOrd="9" destOrd="0" presId="urn:microsoft.com/office/officeart/2005/8/layout/default"/>
    <dgm:cxn modelId="{0787252E-585F-41D3-B370-DD68066BF1F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AAB8B59-042E-44EB-AC37-CDC3B4B34C2D}" type="presOf" srcId="{032D3BBA-FECA-4A09-86B8-D22A26B2D692}" destId="{DE94FCB2-DC8D-4E9C-99AC-1B4A02F51ED1}" srcOrd="0" destOrd="0" presId="urn:microsoft.com/office/officeart/2005/8/layout/default"/>
    <dgm:cxn modelId="{01A17447-8207-40C0-8478-C2D22918AFCB}" type="presOf" srcId="{A8173AC5-747C-4629-AFDD-A87911240C17}" destId="{AB46F437-0746-4546-925E-0EB7C7D5DEEE}" srcOrd="0" destOrd="0" presId="urn:microsoft.com/office/officeart/2005/8/layout/default"/>
    <dgm:cxn modelId="{AC2BA8D8-3653-4CF0-B87F-EA57B86C4A7E}" type="presOf" srcId="{719CC07F-E7E8-4D5D-812D-B4FE5927E5EE}" destId="{EF93FE5D-CECB-421C-A5E7-C8A146A6D18C}" srcOrd="0" destOrd="0" presId="urn:microsoft.com/office/officeart/2005/8/layout/default"/>
    <dgm:cxn modelId="{14D4A2F3-C82B-4723-9AEB-068A6C01B414}" type="presOf" srcId="{62B35D10-1538-4D55-950A-2A2BA79ABB01}" destId="{4872DE25-18B2-4051-AC2E-50E8F9E547B9}" srcOrd="0" destOrd="0" presId="urn:microsoft.com/office/officeart/2005/8/layout/default"/>
    <dgm:cxn modelId="{33855F25-3F10-47AC-AF6A-825632D70D8F}" type="presOf" srcId="{816B225A-6D9C-45A5-A08D-C6272DC2B9BE}" destId="{FB970023-0AD8-4257-9D69-0D38BBE98C0B}" srcOrd="0" destOrd="0" presId="urn:microsoft.com/office/officeart/2005/8/layout/default"/>
    <dgm:cxn modelId="{AC4A5BC0-5E51-4EFC-9C91-A7B35B9DEC10}"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C9DA9043-EE17-4963-AC2F-C57661C2F8FE}" type="presOf" srcId="{7B17B44F-FC52-4305-B7B4-359C8BB0CC78}" destId="{9E71994E-CAF8-46B6-9D24-24B986C042F2}" srcOrd="0" destOrd="0" presId="urn:microsoft.com/office/officeart/2005/8/layout/default"/>
    <dgm:cxn modelId="{EF26BE6E-FCF1-4336-BD19-378C862810A7}" type="presParOf" srcId="{FB970023-0AD8-4257-9D69-0D38BBE98C0B}" destId="{FFE1DB0B-A649-43C1-B7D2-CEF3FA2CA620}" srcOrd="0" destOrd="0" presId="urn:microsoft.com/office/officeart/2005/8/layout/default"/>
    <dgm:cxn modelId="{D17DB19E-65B9-4DC8-9039-7AC1957F499B}" type="presParOf" srcId="{FB970023-0AD8-4257-9D69-0D38BBE98C0B}" destId="{2801E637-8C93-40BB-8D47-B379444342CD}" srcOrd="1" destOrd="0" presId="urn:microsoft.com/office/officeart/2005/8/layout/default"/>
    <dgm:cxn modelId="{0340CF1F-90D2-474E-A333-16C93FC62699}" type="presParOf" srcId="{FB970023-0AD8-4257-9D69-0D38BBE98C0B}" destId="{DE94FCB2-DC8D-4E9C-99AC-1B4A02F51ED1}" srcOrd="2" destOrd="0" presId="urn:microsoft.com/office/officeart/2005/8/layout/default"/>
    <dgm:cxn modelId="{64872463-ADF7-4612-A68F-96E5A537CA54}" type="presParOf" srcId="{FB970023-0AD8-4257-9D69-0D38BBE98C0B}" destId="{B79BEC52-4A3C-4665-948E-5AB634E4DDD1}" srcOrd="3" destOrd="0" presId="urn:microsoft.com/office/officeart/2005/8/layout/default"/>
    <dgm:cxn modelId="{72F28697-2FC5-4384-8CFF-B115BA8F7059}" type="presParOf" srcId="{FB970023-0AD8-4257-9D69-0D38BBE98C0B}" destId="{9E71994E-CAF8-46B6-9D24-24B986C042F2}" srcOrd="4" destOrd="0" presId="urn:microsoft.com/office/officeart/2005/8/layout/default"/>
    <dgm:cxn modelId="{178B596C-4A58-413D-AB66-68F1AAD68B17}" type="presParOf" srcId="{FB970023-0AD8-4257-9D69-0D38BBE98C0B}" destId="{738F86CF-128D-470E-936B-6A3F88B3548B}" srcOrd="5" destOrd="0" presId="urn:microsoft.com/office/officeart/2005/8/layout/default"/>
    <dgm:cxn modelId="{54669338-548A-4F87-9D3C-5E0811F2ACFD}" type="presParOf" srcId="{FB970023-0AD8-4257-9D69-0D38BBE98C0B}" destId="{AB46F437-0746-4546-925E-0EB7C7D5DEEE}" srcOrd="6" destOrd="0" presId="urn:microsoft.com/office/officeart/2005/8/layout/default"/>
    <dgm:cxn modelId="{F71379E4-FF5E-463D-AE76-4A3BE6F903A9}" type="presParOf" srcId="{FB970023-0AD8-4257-9D69-0D38BBE98C0B}" destId="{DFB5A0A0-5AAF-4E7A-96E3-6AAED3E2A4DE}" srcOrd="7" destOrd="0" presId="urn:microsoft.com/office/officeart/2005/8/layout/default"/>
    <dgm:cxn modelId="{8ED180CD-F94C-4227-B9AE-276C732FED0A}" type="presParOf" srcId="{FB970023-0AD8-4257-9D69-0D38BBE98C0B}" destId="{EF93FE5D-CECB-421C-A5E7-C8A146A6D18C}" srcOrd="8" destOrd="0" presId="urn:microsoft.com/office/officeart/2005/8/layout/default"/>
    <dgm:cxn modelId="{AE5153A5-D8AF-40BA-B2AE-4C4B18349903}" type="presParOf" srcId="{FB970023-0AD8-4257-9D69-0D38BBE98C0B}" destId="{69C1F5B3-E374-4A16-AD71-1F7CD42FE451}" srcOrd="9" destOrd="0" presId="urn:microsoft.com/office/officeart/2005/8/layout/default"/>
    <dgm:cxn modelId="{4FCE0C60-DD3F-45F7-AF4C-F68E561B5B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E8D063-3EFA-4F6D-A14F-7094DD95A7C7}" type="presOf" srcId="{40401B07-2BC1-43D1-990D-EA08A2E96199}" destId="{FFE1DB0B-A649-43C1-B7D2-CEF3FA2CA620}" srcOrd="0" destOrd="0" presId="urn:microsoft.com/office/officeart/2005/8/layout/default"/>
    <dgm:cxn modelId="{FC51F5E9-A4B1-424D-8907-C5567781949C}" type="presOf" srcId="{032D3BBA-FECA-4A09-86B8-D22A26B2D692}" destId="{DE94FCB2-DC8D-4E9C-99AC-1B4A02F51ED1}" srcOrd="0" destOrd="0" presId="urn:microsoft.com/office/officeart/2005/8/layout/default"/>
    <dgm:cxn modelId="{673CFD2F-CB80-45BF-8E5B-A00010E488CD}" type="presOf" srcId="{719CC07F-E7E8-4D5D-812D-B4FE5927E5EE}" destId="{EF93FE5D-CECB-421C-A5E7-C8A146A6D18C}" srcOrd="0" destOrd="0" presId="urn:microsoft.com/office/officeart/2005/8/layout/default"/>
    <dgm:cxn modelId="{976FE007-6B54-4E9B-91B2-D11B0A4E3D0B}" type="presOf" srcId="{816B225A-6D9C-45A5-A08D-C6272DC2B9BE}" destId="{FB970023-0AD8-4257-9D69-0D38BBE98C0B}" srcOrd="0" destOrd="0" presId="urn:microsoft.com/office/officeart/2005/8/layout/default"/>
    <dgm:cxn modelId="{2B22BAE0-BD3B-4C09-B78C-B030CB6D8794}" type="presOf" srcId="{7B17B44F-FC52-4305-B7B4-359C8BB0CC78}" destId="{9E71994E-CAF8-46B6-9D24-24B986C042F2}" srcOrd="0" destOrd="0" presId="urn:microsoft.com/office/officeart/2005/8/layout/default"/>
    <dgm:cxn modelId="{C9793343-909B-471D-A95E-2F40C5E9B18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792ECAD2-B286-44BF-9762-43E8638CD1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284DE265-96E7-410D-A786-34896E9AEE53}" type="presParOf" srcId="{FB970023-0AD8-4257-9D69-0D38BBE98C0B}" destId="{FFE1DB0B-A649-43C1-B7D2-CEF3FA2CA620}" srcOrd="0" destOrd="0" presId="urn:microsoft.com/office/officeart/2005/8/layout/default"/>
    <dgm:cxn modelId="{F099095F-6C84-458A-98E2-161F06393A8A}" type="presParOf" srcId="{FB970023-0AD8-4257-9D69-0D38BBE98C0B}" destId="{2801E637-8C93-40BB-8D47-B379444342CD}" srcOrd="1" destOrd="0" presId="urn:microsoft.com/office/officeart/2005/8/layout/default"/>
    <dgm:cxn modelId="{8C5ACF1D-2FB8-4968-A57A-4C2955A61ECF}" type="presParOf" srcId="{FB970023-0AD8-4257-9D69-0D38BBE98C0B}" destId="{DE94FCB2-DC8D-4E9C-99AC-1B4A02F51ED1}" srcOrd="2" destOrd="0" presId="urn:microsoft.com/office/officeart/2005/8/layout/default"/>
    <dgm:cxn modelId="{34D9334B-D740-4DD0-96DA-708E1AE75D4E}" type="presParOf" srcId="{FB970023-0AD8-4257-9D69-0D38BBE98C0B}" destId="{B79BEC52-4A3C-4665-948E-5AB634E4DDD1}" srcOrd="3" destOrd="0" presId="urn:microsoft.com/office/officeart/2005/8/layout/default"/>
    <dgm:cxn modelId="{1E48D6BA-2E92-4891-9571-3D23BB4E9AA0}" type="presParOf" srcId="{FB970023-0AD8-4257-9D69-0D38BBE98C0B}" destId="{9E71994E-CAF8-46B6-9D24-24B986C042F2}" srcOrd="4" destOrd="0" presId="urn:microsoft.com/office/officeart/2005/8/layout/default"/>
    <dgm:cxn modelId="{8A69DE33-29FE-4379-8875-37C791D5AC14}" type="presParOf" srcId="{FB970023-0AD8-4257-9D69-0D38BBE98C0B}" destId="{738F86CF-128D-470E-936B-6A3F88B3548B}" srcOrd="5" destOrd="0" presId="urn:microsoft.com/office/officeart/2005/8/layout/default"/>
    <dgm:cxn modelId="{D0C0C4EE-8F6B-440E-B1F2-DA6C37F45D2E}" type="presParOf" srcId="{FB970023-0AD8-4257-9D69-0D38BBE98C0B}" destId="{AB46F437-0746-4546-925E-0EB7C7D5DEEE}" srcOrd="6" destOrd="0" presId="urn:microsoft.com/office/officeart/2005/8/layout/default"/>
    <dgm:cxn modelId="{8D5BF073-F9AE-4784-B4D2-0701212EBD52}" type="presParOf" srcId="{FB970023-0AD8-4257-9D69-0D38BBE98C0B}" destId="{DFB5A0A0-5AAF-4E7A-96E3-6AAED3E2A4DE}" srcOrd="7" destOrd="0" presId="urn:microsoft.com/office/officeart/2005/8/layout/default"/>
    <dgm:cxn modelId="{4FE9460E-0395-4AE3-B26F-9850B1919940}" type="presParOf" srcId="{FB970023-0AD8-4257-9D69-0D38BBE98C0B}" destId="{EF93FE5D-CECB-421C-A5E7-C8A146A6D18C}" srcOrd="8" destOrd="0" presId="urn:microsoft.com/office/officeart/2005/8/layout/default"/>
    <dgm:cxn modelId="{EA95370E-408C-4954-8C43-CAFE9827B125}" type="presParOf" srcId="{FB970023-0AD8-4257-9D69-0D38BBE98C0B}" destId="{69C1F5B3-E374-4A16-AD71-1F7CD42FE451}" srcOrd="9" destOrd="0" presId="urn:microsoft.com/office/officeart/2005/8/layout/default"/>
    <dgm:cxn modelId="{93BA4B90-C48F-4204-8E57-4F9193C3BB6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6775354-DD8F-4B41-83D3-A8065AE76376}" type="presOf" srcId="{62B35D10-1538-4D55-950A-2A2BA79ABB01}" destId="{4872DE25-18B2-4051-AC2E-50E8F9E547B9}" srcOrd="0" destOrd="0" presId="urn:microsoft.com/office/officeart/2005/8/layout/default"/>
    <dgm:cxn modelId="{4F88143E-F474-4458-B5C0-5DE054C423D8}" type="presOf" srcId="{719CC07F-E7E8-4D5D-812D-B4FE5927E5EE}" destId="{EF93FE5D-CECB-421C-A5E7-C8A146A6D18C}" srcOrd="0" destOrd="0" presId="urn:microsoft.com/office/officeart/2005/8/layout/default"/>
    <dgm:cxn modelId="{D28BFEEE-EF9A-4911-8B20-5FBDFB87CB3B}" type="presOf" srcId="{032D3BBA-FECA-4A09-86B8-D22A26B2D692}" destId="{DE94FCB2-DC8D-4E9C-99AC-1B4A02F51ED1}" srcOrd="0" destOrd="0" presId="urn:microsoft.com/office/officeart/2005/8/layout/default"/>
    <dgm:cxn modelId="{277D5A2E-4B4A-4B62-80FD-E69C2AC34F0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7FA83CB-0EFE-4A8F-B3BD-7A23C278607D}" type="presOf" srcId="{40401B07-2BC1-43D1-990D-EA08A2E96199}" destId="{FFE1DB0B-A649-43C1-B7D2-CEF3FA2CA620}" srcOrd="0" destOrd="0" presId="urn:microsoft.com/office/officeart/2005/8/layout/default"/>
    <dgm:cxn modelId="{917DA741-4D1F-4C02-B79E-DF69833C9FF5}" type="presOf" srcId="{7B17B44F-FC52-4305-B7B4-359C8BB0CC78}" destId="{9E71994E-CAF8-46B6-9D24-24B986C042F2}" srcOrd="0" destOrd="0" presId="urn:microsoft.com/office/officeart/2005/8/layout/default"/>
    <dgm:cxn modelId="{38BD21CC-AE05-429C-84C6-EADE5F2263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C85DBEB-75F7-49E2-A333-4708B7BD7017}" type="presParOf" srcId="{FB970023-0AD8-4257-9D69-0D38BBE98C0B}" destId="{FFE1DB0B-A649-43C1-B7D2-CEF3FA2CA620}" srcOrd="0" destOrd="0" presId="urn:microsoft.com/office/officeart/2005/8/layout/default"/>
    <dgm:cxn modelId="{6E71376A-340A-4BE8-A9D9-12F12D8A2861}" type="presParOf" srcId="{FB970023-0AD8-4257-9D69-0D38BBE98C0B}" destId="{2801E637-8C93-40BB-8D47-B379444342CD}" srcOrd="1" destOrd="0" presId="urn:microsoft.com/office/officeart/2005/8/layout/default"/>
    <dgm:cxn modelId="{86CC44ED-94BB-45E8-A6AE-6E6B78C24393}" type="presParOf" srcId="{FB970023-0AD8-4257-9D69-0D38BBE98C0B}" destId="{DE94FCB2-DC8D-4E9C-99AC-1B4A02F51ED1}" srcOrd="2" destOrd="0" presId="urn:microsoft.com/office/officeart/2005/8/layout/default"/>
    <dgm:cxn modelId="{ABC70E24-2C3B-4A23-9AF6-7C77562CF16F}" type="presParOf" srcId="{FB970023-0AD8-4257-9D69-0D38BBE98C0B}" destId="{B79BEC52-4A3C-4665-948E-5AB634E4DDD1}" srcOrd="3" destOrd="0" presId="urn:microsoft.com/office/officeart/2005/8/layout/default"/>
    <dgm:cxn modelId="{6F23C64E-0236-42A6-94DC-6170D5273664}" type="presParOf" srcId="{FB970023-0AD8-4257-9D69-0D38BBE98C0B}" destId="{9E71994E-CAF8-46B6-9D24-24B986C042F2}" srcOrd="4" destOrd="0" presId="urn:microsoft.com/office/officeart/2005/8/layout/default"/>
    <dgm:cxn modelId="{41E02A97-1ECC-42E4-8914-7BCB41209E3D}" type="presParOf" srcId="{FB970023-0AD8-4257-9D69-0D38BBE98C0B}" destId="{738F86CF-128D-470E-936B-6A3F88B3548B}" srcOrd="5" destOrd="0" presId="urn:microsoft.com/office/officeart/2005/8/layout/default"/>
    <dgm:cxn modelId="{015A5AAD-05D6-4D68-B0B9-CEDE66A3E7E8}" type="presParOf" srcId="{FB970023-0AD8-4257-9D69-0D38BBE98C0B}" destId="{AB46F437-0746-4546-925E-0EB7C7D5DEEE}" srcOrd="6" destOrd="0" presId="urn:microsoft.com/office/officeart/2005/8/layout/default"/>
    <dgm:cxn modelId="{8C44D6A8-770A-4871-AB16-9A9B2D78684C}" type="presParOf" srcId="{FB970023-0AD8-4257-9D69-0D38BBE98C0B}" destId="{DFB5A0A0-5AAF-4E7A-96E3-6AAED3E2A4DE}" srcOrd="7" destOrd="0" presId="urn:microsoft.com/office/officeart/2005/8/layout/default"/>
    <dgm:cxn modelId="{FE3DC59F-F5D6-46A3-815A-303AE6BAE3D3}" type="presParOf" srcId="{FB970023-0AD8-4257-9D69-0D38BBE98C0B}" destId="{EF93FE5D-CECB-421C-A5E7-C8A146A6D18C}" srcOrd="8" destOrd="0" presId="urn:microsoft.com/office/officeart/2005/8/layout/default"/>
    <dgm:cxn modelId="{A31CDC95-B65B-41B6-BBA8-31C97271F386}" type="presParOf" srcId="{FB970023-0AD8-4257-9D69-0D38BBE98C0B}" destId="{69C1F5B3-E374-4A16-AD71-1F7CD42FE451}" srcOrd="9" destOrd="0" presId="urn:microsoft.com/office/officeart/2005/8/layout/default"/>
    <dgm:cxn modelId="{E9E1295F-2A10-41F5-8A51-DBB1FA9D4A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2BC13A4-A22F-45B8-9360-23BCF9DCAE56}"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A27F281-1757-4D17-A743-1F8D848B052C}" type="presOf" srcId="{816B225A-6D9C-45A5-A08D-C6272DC2B9BE}" destId="{FB970023-0AD8-4257-9D69-0D38BBE98C0B}" srcOrd="0" destOrd="0" presId="urn:microsoft.com/office/officeart/2005/8/layout/default"/>
    <dgm:cxn modelId="{F38BCABD-1EA0-4C86-BAC0-5BE3CDF380CD}" type="presOf" srcId="{A8173AC5-747C-4629-AFDD-A87911240C17}" destId="{AB46F437-0746-4546-925E-0EB7C7D5DEEE}" srcOrd="0" destOrd="0" presId="urn:microsoft.com/office/officeart/2005/8/layout/default"/>
    <dgm:cxn modelId="{E67980BD-3D46-4B3B-8481-9DC1F7263338}"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7EC0E6E-2CE2-4035-812D-E1F35491F203}" type="presOf" srcId="{719CC07F-E7E8-4D5D-812D-B4FE5927E5EE}" destId="{EF93FE5D-CECB-421C-A5E7-C8A146A6D18C}" srcOrd="0" destOrd="0" presId="urn:microsoft.com/office/officeart/2005/8/layout/default"/>
    <dgm:cxn modelId="{37058BE9-AB5C-4A19-A80A-015C31439217}" type="presOf" srcId="{7B17B44F-FC52-4305-B7B4-359C8BB0CC78}" destId="{9E71994E-CAF8-46B6-9D24-24B986C042F2}" srcOrd="0" destOrd="0" presId="urn:microsoft.com/office/officeart/2005/8/layout/default"/>
    <dgm:cxn modelId="{EE87B7B3-7CE6-4ECC-A071-3A513C8317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B91090A-FCD6-4692-BE85-0782C6F9FDE0}" type="presParOf" srcId="{FB970023-0AD8-4257-9D69-0D38BBE98C0B}" destId="{FFE1DB0B-A649-43C1-B7D2-CEF3FA2CA620}" srcOrd="0" destOrd="0" presId="urn:microsoft.com/office/officeart/2005/8/layout/default"/>
    <dgm:cxn modelId="{82593830-3B8E-4236-A2E4-F59FA66CFF6C}" type="presParOf" srcId="{FB970023-0AD8-4257-9D69-0D38BBE98C0B}" destId="{2801E637-8C93-40BB-8D47-B379444342CD}" srcOrd="1" destOrd="0" presId="urn:microsoft.com/office/officeart/2005/8/layout/default"/>
    <dgm:cxn modelId="{E29E8D29-C662-4F54-98D6-E71399413B5A}" type="presParOf" srcId="{FB970023-0AD8-4257-9D69-0D38BBE98C0B}" destId="{DE94FCB2-DC8D-4E9C-99AC-1B4A02F51ED1}" srcOrd="2" destOrd="0" presId="urn:microsoft.com/office/officeart/2005/8/layout/default"/>
    <dgm:cxn modelId="{3BE57567-EC03-4DAB-8E9C-275C53C79EE2}" type="presParOf" srcId="{FB970023-0AD8-4257-9D69-0D38BBE98C0B}" destId="{B79BEC52-4A3C-4665-948E-5AB634E4DDD1}" srcOrd="3" destOrd="0" presId="urn:microsoft.com/office/officeart/2005/8/layout/default"/>
    <dgm:cxn modelId="{5EBC12C6-CF53-43A9-A9E4-86C39ECC32F6}" type="presParOf" srcId="{FB970023-0AD8-4257-9D69-0D38BBE98C0B}" destId="{9E71994E-CAF8-46B6-9D24-24B986C042F2}" srcOrd="4" destOrd="0" presId="urn:microsoft.com/office/officeart/2005/8/layout/default"/>
    <dgm:cxn modelId="{8A8FF677-4C6D-453D-BE82-B1F9A646DE30}" type="presParOf" srcId="{FB970023-0AD8-4257-9D69-0D38BBE98C0B}" destId="{738F86CF-128D-470E-936B-6A3F88B3548B}" srcOrd="5" destOrd="0" presId="urn:microsoft.com/office/officeart/2005/8/layout/default"/>
    <dgm:cxn modelId="{C1CD6EC2-520F-43A7-92A5-677080E0A137}" type="presParOf" srcId="{FB970023-0AD8-4257-9D69-0D38BBE98C0B}" destId="{AB46F437-0746-4546-925E-0EB7C7D5DEEE}" srcOrd="6" destOrd="0" presId="urn:microsoft.com/office/officeart/2005/8/layout/default"/>
    <dgm:cxn modelId="{C1C58789-512B-4563-89DE-B683329FD2E7}" type="presParOf" srcId="{FB970023-0AD8-4257-9D69-0D38BBE98C0B}" destId="{DFB5A0A0-5AAF-4E7A-96E3-6AAED3E2A4DE}" srcOrd="7" destOrd="0" presId="urn:microsoft.com/office/officeart/2005/8/layout/default"/>
    <dgm:cxn modelId="{1A1625E1-273B-4420-8911-2A6E9ADDFC2D}" type="presParOf" srcId="{FB970023-0AD8-4257-9D69-0D38BBE98C0B}" destId="{EF93FE5D-CECB-421C-A5E7-C8A146A6D18C}" srcOrd="8" destOrd="0" presId="urn:microsoft.com/office/officeart/2005/8/layout/default"/>
    <dgm:cxn modelId="{EB4963C8-F563-4900-86D5-CB1EAF2BB2AF}" type="presParOf" srcId="{FB970023-0AD8-4257-9D69-0D38BBE98C0B}" destId="{69C1F5B3-E374-4A16-AD71-1F7CD42FE451}" srcOrd="9" destOrd="0" presId="urn:microsoft.com/office/officeart/2005/8/layout/default"/>
    <dgm:cxn modelId="{C9DE9198-D866-4100-8973-DD82EA0171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B8D85C2E-9072-4345-BDC5-CE81F3B7FEDC}" type="presOf" srcId="{719CC07F-E7E8-4D5D-812D-B4FE5927E5EE}" destId="{EF93FE5D-CECB-421C-A5E7-C8A146A6D18C}" srcOrd="0" destOrd="0" presId="urn:microsoft.com/office/officeart/2005/8/layout/default"/>
    <dgm:cxn modelId="{8C7B41EB-1012-45B5-B1C3-04507F1E3868}" type="presOf" srcId="{032D3BBA-FECA-4A09-86B8-D22A26B2D692}" destId="{DE94FCB2-DC8D-4E9C-99AC-1B4A02F51ED1}" srcOrd="0" destOrd="0" presId="urn:microsoft.com/office/officeart/2005/8/layout/default"/>
    <dgm:cxn modelId="{83D63FC6-C3F0-41E5-9511-8669E52DB829}" type="presOf" srcId="{7B17B44F-FC52-4305-B7B4-359C8BB0CC78}" destId="{9E71994E-CAF8-46B6-9D24-24B986C042F2}" srcOrd="0" destOrd="0" presId="urn:microsoft.com/office/officeart/2005/8/layout/default"/>
    <dgm:cxn modelId="{1C1FDB6D-C4EA-4924-BF13-A64303ABAA73}" type="presOf" srcId="{62B35D10-1538-4D55-950A-2A2BA79ABB01}" destId="{4872DE25-18B2-4051-AC2E-50E8F9E547B9}" srcOrd="0" destOrd="0" presId="urn:microsoft.com/office/officeart/2005/8/layout/default"/>
    <dgm:cxn modelId="{D5F0999C-8AA8-4980-B550-E669B99CB10F}"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B5EB74ED-C884-404E-886A-1DB039F6DB3B}" type="presOf" srcId="{40401B07-2BC1-43D1-990D-EA08A2E96199}" destId="{FFE1DB0B-A649-43C1-B7D2-CEF3FA2CA620}" srcOrd="0" destOrd="0" presId="urn:microsoft.com/office/officeart/2005/8/layout/default"/>
    <dgm:cxn modelId="{7DD1B773-18A9-4813-BE6B-4EE8218DC7B2}" type="presOf" srcId="{816B225A-6D9C-45A5-A08D-C6272DC2B9BE}" destId="{FB970023-0AD8-4257-9D69-0D38BBE98C0B}" srcOrd="0" destOrd="0" presId="urn:microsoft.com/office/officeart/2005/8/layout/default"/>
    <dgm:cxn modelId="{4729623F-09DF-49DF-BF03-B09F9EA2198B}" type="presParOf" srcId="{FB970023-0AD8-4257-9D69-0D38BBE98C0B}" destId="{FFE1DB0B-A649-43C1-B7D2-CEF3FA2CA620}" srcOrd="0" destOrd="0" presId="urn:microsoft.com/office/officeart/2005/8/layout/default"/>
    <dgm:cxn modelId="{F2E1453F-8A2A-4B5C-9688-7E66B97FD2D4}" type="presParOf" srcId="{FB970023-0AD8-4257-9D69-0D38BBE98C0B}" destId="{2801E637-8C93-40BB-8D47-B379444342CD}" srcOrd="1" destOrd="0" presId="urn:microsoft.com/office/officeart/2005/8/layout/default"/>
    <dgm:cxn modelId="{8045D70E-A1FD-46B5-B4F7-E6B5AEA11F1B}" type="presParOf" srcId="{FB970023-0AD8-4257-9D69-0D38BBE98C0B}" destId="{DE94FCB2-DC8D-4E9C-99AC-1B4A02F51ED1}" srcOrd="2" destOrd="0" presId="urn:microsoft.com/office/officeart/2005/8/layout/default"/>
    <dgm:cxn modelId="{F2FC8EF4-C021-415D-9B8D-19EEB0A373A9}" type="presParOf" srcId="{FB970023-0AD8-4257-9D69-0D38BBE98C0B}" destId="{B79BEC52-4A3C-4665-948E-5AB634E4DDD1}" srcOrd="3" destOrd="0" presId="urn:microsoft.com/office/officeart/2005/8/layout/default"/>
    <dgm:cxn modelId="{97F74241-53D3-44B9-B3A6-28B3DC0E757A}" type="presParOf" srcId="{FB970023-0AD8-4257-9D69-0D38BBE98C0B}" destId="{9E71994E-CAF8-46B6-9D24-24B986C042F2}" srcOrd="4" destOrd="0" presId="urn:microsoft.com/office/officeart/2005/8/layout/default"/>
    <dgm:cxn modelId="{DC6A52F7-E0A0-484C-8A83-032237724949}" type="presParOf" srcId="{FB970023-0AD8-4257-9D69-0D38BBE98C0B}" destId="{738F86CF-128D-470E-936B-6A3F88B3548B}" srcOrd="5" destOrd="0" presId="urn:microsoft.com/office/officeart/2005/8/layout/default"/>
    <dgm:cxn modelId="{A082D16A-1C74-43A1-B1DE-21EFC01E7B07}" type="presParOf" srcId="{FB970023-0AD8-4257-9D69-0D38BBE98C0B}" destId="{AB46F437-0746-4546-925E-0EB7C7D5DEEE}" srcOrd="6" destOrd="0" presId="urn:microsoft.com/office/officeart/2005/8/layout/default"/>
    <dgm:cxn modelId="{93C501E4-30DA-4E3D-BC0B-F3CB8188179C}" type="presParOf" srcId="{FB970023-0AD8-4257-9D69-0D38BBE98C0B}" destId="{DFB5A0A0-5AAF-4E7A-96E3-6AAED3E2A4DE}" srcOrd="7" destOrd="0" presId="urn:microsoft.com/office/officeart/2005/8/layout/default"/>
    <dgm:cxn modelId="{B09F798C-B22A-4BC2-A316-0B8AB3283592}" type="presParOf" srcId="{FB970023-0AD8-4257-9D69-0D38BBE98C0B}" destId="{EF93FE5D-CECB-421C-A5E7-C8A146A6D18C}" srcOrd="8" destOrd="0" presId="urn:microsoft.com/office/officeart/2005/8/layout/default"/>
    <dgm:cxn modelId="{A4A63968-23E3-4DA4-A18A-C035EBF9BC26}" type="presParOf" srcId="{FB970023-0AD8-4257-9D69-0D38BBE98C0B}" destId="{69C1F5B3-E374-4A16-AD71-1F7CD42FE451}" srcOrd="9" destOrd="0" presId="urn:microsoft.com/office/officeart/2005/8/layout/default"/>
    <dgm:cxn modelId="{E316A731-4D00-41A5-8DDB-E13E9C3012B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050EE11-8C15-4E86-9DD2-5D3DC08AD4E7}" type="presOf" srcId="{A8173AC5-747C-4629-AFDD-A87911240C17}" destId="{AB46F437-0746-4546-925E-0EB7C7D5DEEE}" srcOrd="0" destOrd="0" presId="urn:microsoft.com/office/officeart/2005/8/layout/default"/>
    <dgm:cxn modelId="{48B7ECA8-F5F9-45D5-865F-C0E163432A62}" type="presOf" srcId="{62B35D10-1538-4D55-950A-2A2BA79ABB01}" destId="{4872DE25-18B2-4051-AC2E-50E8F9E547B9}" srcOrd="0" destOrd="0" presId="urn:microsoft.com/office/officeart/2005/8/layout/default"/>
    <dgm:cxn modelId="{E6C2CD30-1D5A-4810-8742-17BE9F75E3F0}" type="presOf" srcId="{40401B07-2BC1-43D1-990D-EA08A2E96199}" destId="{FFE1DB0B-A649-43C1-B7D2-CEF3FA2CA620}" srcOrd="0" destOrd="0" presId="urn:microsoft.com/office/officeart/2005/8/layout/default"/>
    <dgm:cxn modelId="{B176F688-395F-4C52-8C0E-E8A2AD8541CC}" type="presOf" srcId="{032D3BBA-FECA-4A09-86B8-D22A26B2D692}" destId="{DE94FCB2-DC8D-4E9C-99AC-1B4A02F51ED1}" srcOrd="0" destOrd="0" presId="urn:microsoft.com/office/officeart/2005/8/layout/default"/>
    <dgm:cxn modelId="{A4A50618-DFDE-4E75-8244-A0820A194702}"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BAF39AD-4469-4902-9EE0-8A0F1259185E}" type="presOf" srcId="{7B17B44F-FC52-4305-B7B4-359C8BB0CC78}" destId="{9E71994E-CAF8-46B6-9D24-24B986C042F2}" srcOrd="0" destOrd="0" presId="urn:microsoft.com/office/officeart/2005/8/layout/default"/>
    <dgm:cxn modelId="{C5FF01F1-7E73-4253-A1E5-855FBFBDC10D}" type="presOf" srcId="{719CC07F-E7E8-4D5D-812D-B4FE5927E5EE}" destId="{EF93FE5D-CECB-421C-A5E7-C8A146A6D18C}" srcOrd="0" destOrd="0" presId="urn:microsoft.com/office/officeart/2005/8/layout/default"/>
    <dgm:cxn modelId="{D0708C44-A328-4455-A772-FB4B23A61F29}" type="presParOf" srcId="{FB970023-0AD8-4257-9D69-0D38BBE98C0B}" destId="{FFE1DB0B-A649-43C1-B7D2-CEF3FA2CA620}" srcOrd="0" destOrd="0" presId="urn:microsoft.com/office/officeart/2005/8/layout/default"/>
    <dgm:cxn modelId="{CC7B0936-FC95-4B65-A8B8-AEA95F427220}" type="presParOf" srcId="{FB970023-0AD8-4257-9D69-0D38BBE98C0B}" destId="{2801E637-8C93-40BB-8D47-B379444342CD}" srcOrd="1" destOrd="0" presId="urn:microsoft.com/office/officeart/2005/8/layout/default"/>
    <dgm:cxn modelId="{C5D42113-06A2-4AB6-8C04-D50C9128A36C}" type="presParOf" srcId="{FB970023-0AD8-4257-9D69-0D38BBE98C0B}" destId="{DE94FCB2-DC8D-4E9C-99AC-1B4A02F51ED1}" srcOrd="2" destOrd="0" presId="urn:microsoft.com/office/officeart/2005/8/layout/default"/>
    <dgm:cxn modelId="{1753B659-E913-4892-BAC5-742CD7DF80BB}" type="presParOf" srcId="{FB970023-0AD8-4257-9D69-0D38BBE98C0B}" destId="{B79BEC52-4A3C-4665-948E-5AB634E4DDD1}" srcOrd="3" destOrd="0" presId="urn:microsoft.com/office/officeart/2005/8/layout/default"/>
    <dgm:cxn modelId="{5FCDECF7-ABCB-4B60-8481-A1DA25E79909}" type="presParOf" srcId="{FB970023-0AD8-4257-9D69-0D38BBE98C0B}" destId="{9E71994E-CAF8-46B6-9D24-24B986C042F2}" srcOrd="4" destOrd="0" presId="urn:microsoft.com/office/officeart/2005/8/layout/default"/>
    <dgm:cxn modelId="{32B0A0E8-BABE-46EB-A8D2-F151D4481A31}" type="presParOf" srcId="{FB970023-0AD8-4257-9D69-0D38BBE98C0B}" destId="{738F86CF-128D-470E-936B-6A3F88B3548B}" srcOrd="5" destOrd="0" presId="urn:microsoft.com/office/officeart/2005/8/layout/default"/>
    <dgm:cxn modelId="{B6C85F1A-CDAF-43B2-A511-4E9034543F5D}" type="presParOf" srcId="{FB970023-0AD8-4257-9D69-0D38BBE98C0B}" destId="{AB46F437-0746-4546-925E-0EB7C7D5DEEE}" srcOrd="6" destOrd="0" presId="urn:microsoft.com/office/officeart/2005/8/layout/default"/>
    <dgm:cxn modelId="{FD5278AB-B6FB-49AA-9800-FB59DF429A9C}" type="presParOf" srcId="{FB970023-0AD8-4257-9D69-0D38BBE98C0B}" destId="{DFB5A0A0-5AAF-4E7A-96E3-6AAED3E2A4DE}" srcOrd="7" destOrd="0" presId="urn:microsoft.com/office/officeart/2005/8/layout/default"/>
    <dgm:cxn modelId="{386AE534-A023-4803-AA77-ED7944D262FC}" type="presParOf" srcId="{FB970023-0AD8-4257-9D69-0D38BBE98C0B}" destId="{EF93FE5D-CECB-421C-A5E7-C8A146A6D18C}" srcOrd="8" destOrd="0" presId="urn:microsoft.com/office/officeart/2005/8/layout/default"/>
    <dgm:cxn modelId="{DBF2FDDD-3F2A-4818-8D37-0295ECA8E51F}" type="presParOf" srcId="{FB970023-0AD8-4257-9D69-0D38BBE98C0B}" destId="{69C1F5B3-E374-4A16-AD71-1F7CD42FE451}" srcOrd="9" destOrd="0" presId="urn:microsoft.com/office/officeart/2005/8/layout/default"/>
    <dgm:cxn modelId="{08E6F00E-ADA4-4605-BEC8-89446328D87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28424C-9C48-4589-BF11-C3FCA1ABBB8F}"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7B091F3-8D66-4257-BC00-F8FB74C34009}" type="presOf" srcId="{A8173AC5-747C-4629-AFDD-A87911240C17}" destId="{AB46F437-0746-4546-925E-0EB7C7D5DEEE}" srcOrd="0" destOrd="0" presId="urn:microsoft.com/office/officeart/2005/8/layout/default"/>
    <dgm:cxn modelId="{CF037CCE-0E35-419B-97F2-8306DD8963BF}"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EE2632A0-3CAD-48CE-8001-DCB95DBAA822}" type="presOf" srcId="{032D3BBA-FECA-4A09-86B8-D22A26B2D692}" destId="{DE94FCB2-DC8D-4E9C-99AC-1B4A02F51ED1}" srcOrd="0" destOrd="0" presId="urn:microsoft.com/office/officeart/2005/8/layout/default"/>
    <dgm:cxn modelId="{4B98984F-3FA3-4325-B0A4-37A3D8CCFEB9}" type="presOf" srcId="{719CC07F-E7E8-4D5D-812D-B4FE5927E5EE}" destId="{EF93FE5D-CECB-421C-A5E7-C8A146A6D18C}" srcOrd="0" destOrd="0" presId="urn:microsoft.com/office/officeart/2005/8/layout/default"/>
    <dgm:cxn modelId="{63FB8B07-C154-480A-859B-38BABFDB751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A4D5264-87B3-4948-8DBE-7CB328CDDF16}"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8947E2A4-A90F-4B99-9A36-CA260C6C2FAD}" type="presParOf" srcId="{FB970023-0AD8-4257-9D69-0D38BBE98C0B}" destId="{FFE1DB0B-A649-43C1-B7D2-CEF3FA2CA620}" srcOrd="0" destOrd="0" presId="urn:microsoft.com/office/officeart/2005/8/layout/default"/>
    <dgm:cxn modelId="{6D9B7823-6F91-4BED-AF4E-BA720E2A9458}" type="presParOf" srcId="{FB970023-0AD8-4257-9D69-0D38BBE98C0B}" destId="{2801E637-8C93-40BB-8D47-B379444342CD}" srcOrd="1" destOrd="0" presId="urn:microsoft.com/office/officeart/2005/8/layout/default"/>
    <dgm:cxn modelId="{73238CCC-36F5-490A-9162-E5ED4B9EF768}" type="presParOf" srcId="{FB970023-0AD8-4257-9D69-0D38BBE98C0B}" destId="{DE94FCB2-DC8D-4E9C-99AC-1B4A02F51ED1}" srcOrd="2" destOrd="0" presId="urn:microsoft.com/office/officeart/2005/8/layout/default"/>
    <dgm:cxn modelId="{FC008277-86DF-4864-B2CF-840C149D826F}" type="presParOf" srcId="{FB970023-0AD8-4257-9D69-0D38BBE98C0B}" destId="{B79BEC52-4A3C-4665-948E-5AB634E4DDD1}" srcOrd="3" destOrd="0" presId="urn:microsoft.com/office/officeart/2005/8/layout/default"/>
    <dgm:cxn modelId="{22D49EA0-5BC7-4956-9953-FB6FE70A7CFB}" type="presParOf" srcId="{FB970023-0AD8-4257-9D69-0D38BBE98C0B}" destId="{9E71994E-CAF8-46B6-9D24-24B986C042F2}" srcOrd="4" destOrd="0" presId="urn:microsoft.com/office/officeart/2005/8/layout/default"/>
    <dgm:cxn modelId="{AF673C3C-FDDD-498E-AF18-54ECAFA81819}" type="presParOf" srcId="{FB970023-0AD8-4257-9D69-0D38BBE98C0B}" destId="{738F86CF-128D-470E-936B-6A3F88B3548B}" srcOrd="5" destOrd="0" presId="urn:microsoft.com/office/officeart/2005/8/layout/default"/>
    <dgm:cxn modelId="{CFBCBA2A-3ECF-4DF0-A324-784E1B34556C}" type="presParOf" srcId="{FB970023-0AD8-4257-9D69-0D38BBE98C0B}" destId="{AB46F437-0746-4546-925E-0EB7C7D5DEEE}" srcOrd="6" destOrd="0" presId="urn:microsoft.com/office/officeart/2005/8/layout/default"/>
    <dgm:cxn modelId="{E9D6FA6E-DC15-4386-BB1B-4C602EC2EA1F}" type="presParOf" srcId="{FB970023-0AD8-4257-9D69-0D38BBE98C0B}" destId="{DFB5A0A0-5AAF-4E7A-96E3-6AAED3E2A4DE}" srcOrd="7" destOrd="0" presId="urn:microsoft.com/office/officeart/2005/8/layout/default"/>
    <dgm:cxn modelId="{6A284BCF-3D3C-48B1-9AE0-C4052104DA16}" type="presParOf" srcId="{FB970023-0AD8-4257-9D69-0D38BBE98C0B}" destId="{EF93FE5D-CECB-421C-A5E7-C8A146A6D18C}" srcOrd="8" destOrd="0" presId="urn:microsoft.com/office/officeart/2005/8/layout/default"/>
    <dgm:cxn modelId="{9C3755C6-81AB-4B66-B081-7175B44A4830}" type="presParOf" srcId="{FB970023-0AD8-4257-9D69-0D38BBE98C0B}" destId="{69C1F5B3-E374-4A16-AD71-1F7CD42FE451}" srcOrd="9" destOrd="0" presId="urn:microsoft.com/office/officeart/2005/8/layout/default"/>
    <dgm:cxn modelId="{8E1DE1CB-EA66-4563-8230-B2A7AE72900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7F7AC0B-157D-497B-BCC0-CD83D9A6BB06}" type="presOf" srcId="{7B17B44F-FC52-4305-B7B4-359C8BB0CC78}" destId="{9E71994E-CAF8-46B6-9D24-24B986C042F2}" srcOrd="0" destOrd="0" presId="urn:microsoft.com/office/officeart/2005/8/layout/default"/>
    <dgm:cxn modelId="{C366C6A6-0891-4440-BE53-716CFC6701A4}" type="presOf" srcId="{62B35D10-1538-4D55-950A-2A2BA79ABB01}" destId="{4872DE25-18B2-4051-AC2E-50E8F9E547B9}" srcOrd="0" destOrd="0" presId="urn:microsoft.com/office/officeart/2005/8/layout/default"/>
    <dgm:cxn modelId="{7936FE3E-60D9-40B5-98B7-F889CFEDE9BE}" type="presOf" srcId="{816B225A-6D9C-45A5-A08D-C6272DC2B9BE}" destId="{FB970023-0AD8-4257-9D69-0D38BBE98C0B}" srcOrd="0" destOrd="0" presId="urn:microsoft.com/office/officeart/2005/8/layout/default"/>
    <dgm:cxn modelId="{7A9D9EB9-D7FB-4C29-BEB2-B7E8FB539B08}"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65DF64AA-20C8-4602-95A5-3C75C95A5A02}" type="presOf" srcId="{032D3BBA-FECA-4A09-86B8-D22A26B2D692}" destId="{DE94FCB2-DC8D-4E9C-99AC-1B4A02F51ED1}" srcOrd="0" destOrd="0" presId="urn:microsoft.com/office/officeart/2005/8/layout/default"/>
    <dgm:cxn modelId="{836E6454-6656-4DAB-9E5F-01DDC3BD4763}" type="presOf" srcId="{40401B07-2BC1-43D1-990D-EA08A2E96199}" destId="{FFE1DB0B-A649-43C1-B7D2-CEF3FA2CA620}" srcOrd="0" destOrd="0" presId="urn:microsoft.com/office/officeart/2005/8/layout/default"/>
    <dgm:cxn modelId="{713C16F9-30C8-416B-B11B-7F6595BD1082}" type="presOf" srcId="{A8173AC5-747C-4629-AFDD-A87911240C17}" destId="{AB46F437-0746-4546-925E-0EB7C7D5DEEE}" srcOrd="0" destOrd="0" presId="urn:microsoft.com/office/officeart/2005/8/layout/default"/>
    <dgm:cxn modelId="{BB64461F-43D3-4400-825F-89D63FA77D01}" type="presParOf" srcId="{FB970023-0AD8-4257-9D69-0D38BBE98C0B}" destId="{FFE1DB0B-A649-43C1-B7D2-CEF3FA2CA620}" srcOrd="0" destOrd="0" presId="urn:microsoft.com/office/officeart/2005/8/layout/default"/>
    <dgm:cxn modelId="{E2219632-5AD5-40BA-8247-53FADD9CADE4}" type="presParOf" srcId="{FB970023-0AD8-4257-9D69-0D38BBE98C0B}" destId="{2801E637-8C93-40BB-8D47-B379444342CD}" srcOrd="1" destOrd="0" presId="urn:microsoft.com/office/officeart/2005/8/layout/default"/>
    <dgm:cxn modelId="{A3BEC68D-B960-4B6F-8341-F7E37A66E9EE}" type="presParOf" srcId="{FB970023-0AD8-4257-9D69-0D38BBE98C0B}" destId="{DE94FCB2-DC8D-4E9C-99AC-1B4A02F51ED1}" srcOrd="2" destOrd="0" presId="urn:microsoft.com/office/officeart/2005/8/layout/default"/>
    <dgm:cxn modelId="{1A992F23-42A4-48E5-AEC4-C708248B9698}" type="presParOf" srcId="{FB970023-0AD8-4257-9D69-0D38BBE98C0B}" destId="{B79BEC52-4A3C-4665-948E-5AB634E4DDD1}" srcOrd="3" destOrd="0" presId="urn:microsoft.com/office/officeart/2005/8/layout/default"/>
    <dgm:cxn modelId="{29092FA3-E408-44C9-89C7-F43E48E0ECC9}" type="presParOf" srcId="{FB970023-0AD8-4257-9D69-0D38BBE98C0B}" destId="{9E71994E-CAF8-46B6-9D24-24B986C042F2}" srcOrd="4" destOrd="0" presId="urn:microsoft.com/office/officeart/2005/8/layout/default"/>
    <dgm:cxn modelId="{725FFB4C-CE90-4B00-81E6-16344D11A83E}" type="presParOf" srcId="{FB970023-0AD8-4257-9D69-0D38BBE98C0B}" destId="{738F86CF-128D-470E-936B-6A3F88B3548B}" srcOrd="5" destOrd="0" presId="urn:microsoft.com/office/officeart/2005/8/layout/default"/>
    <dgm:cxn modelId="{E6B512B9-48AF-4CC6-9205-556835D9BE21}" type="presParOf" srcId="{FB970023-0AD8-4257-9D69-0D38BBE98C0B}" destId="{AB46F437-0746-4546-925E-0EB7C7D5DEEE}" srcOrd="6" destOrd="0" presId="urn:microsoft.com/office/officeart/2005/8/layout/default"/>
    <dgm:cxn modelId="{C329B099-ECAE-41F0-918D-D8C93E04129F}" type="presParOf" srcId="{FB970023-0AD8-4257-9D69-0D38BBE98C0B}" destId="{DFB5A0A0-5AAF-4E7A-96E3-6AAED3E2A4DE}" srcOrd="7" destOrd="0" presId="urn:microsoft.com/office/officeart/2005/8/layout/default"/>
    <dgm:cxn modelId="{2DF154B7-CD7E-4CC8-ADE7-0F88FF3A084F}" type="presParOf" srcId="{FB970023-0AD8-4257-9D69-0D38BBE98C0B}" destId="{EF93FE5D-CECB-421C-A5E7-C8A146A6D18C}" srcOrd="8" destOrd="0" presId="urn:microsoft.com/office/officeart/2005/8/layout/default"/>
    <dgm:cxn modelId="{292FADE7-092D-4D8E-865A-1583CC29237E}" type="presParOf" srcId="{FB970023-0AD8-4257-9D69-0D38BBE98C0B}" destId="{69C1F5B3-E374-4A16-AD71-1F7CD42FE451}" srcOrd="9" destOrd="0" presId="urn:microsoft.com/office/officeart/2005/8/layout/default"/>
    <dgm:cxn modelId="{678E2308-9D45-437E-9456-477CC87051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F00CE76-4976-477B-92D0-455D80BB69AE}"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376DC3B7-00A0-49C7-BCB0-0CF3CEBAEB13}" type="presOf" srcId="{032D3BBA-FECA-4A09-86B8-D22A26B2D692}" destId="{DE94FCB2-DC8D-4E9C-99AC-1B4A02F51ED1}" srcOrd="0" destOrd="0" presId="urn:microsoft.com/office/officeart/2005/8/layout/default"/>
    <dgm:cxn modelId="{AD3249D9-A24E-46AF-900F-645FE33C4ABC}" type="presOf" srcId="{40401B07-2BC1-43D1-990D-EA08A2E96199}" destId="{FFE1DB0B-A649-43C1-B7D2-CEF3FA2CA620}" srcOrd="0" destOrd="0" presId="urn:microsoft.com/office/officeart/2005/8/layout/default"/>
    <dgm:cxn modelId="{6EEB3960-36A5-4F38-A6C2-4F914DFBDE47}" type="presOf" srcId="{A8173AC5-747C-4629-AFDD-A87911240C17}" destId="{AB46F437-0746-4546-925E-0EB7C7D5DEEE}" srcOrd="0" destOrd="0" presId="urn:microsoft.com/office/officeart/2005/8/layout/default"/>
    <dgm:cxn modelId="{24E2D0B6-9A86-4E8F-9256-AF82EF1E89D0}" type="presOf" srcId="{7B17B44F-FC52-4305-B7B4-359C8BB0CC78}" destId="{9E71994E-CAF8-46B6-9D24-24B986C042F2}" srcOrd="0" destOrd="0" presId="urn:microsoft.com/office/officeart/2005/8/layout/default"/>
    <dgm:cxn modelId="{509201F3-A47A-4265-AC61-619ADB2F03B7}" type="presOf" srcId="{719CC07F-E7E8-4D5D-812D-B4FE5927E5EE}" destId="{EF93FE5D-CECB-421C-A5E7-C8A146A6D18C}" srcOrd="0" destOrd="0" presId="urn:microsoft.com/office/officeart/2005/8/layout/default"/>
    <dgm:cxn modelId="{13EAD298-642C-4950-8559-FEAEA586289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DA68CD3-7B5A-4BFB-94AE-1E46FC160383}" type="presParOf" srcId="{FB970023-0AD8-4257-9D69-0D38BBE98C0B}" destId="{FFE1DB0B-A649-43C1-B7D2-CEF3FA2CA620}" srcOrd="0" destOrd="0" presId="urn:microsoft.com/office/officeart/2005/8/layout/default"/>
    <dgm:cxn modelId="{187237FA-9F2E-4B98-9D11-A684F425BDAF}" type="presParOf" srcId="{FB970023-0AD8-4257-9D69-0D38BBE98C0B}" destId="{2801E637-8C93-40BB-8D47-B379444342CD}" srcOrd="1" destOrd="0" presId="urn:microsoft.com/office/officeart/2005/8/layout/default"/>
    <dgm:cxn modelId="{6078A9D8-6CFD-4542-ACE1-EF57BA407929}" type="presParOf" srcId="{FB970023-0AD8-4257-9D69-0D38BBE98C0B}" destId="{DE94FCB2-DC8D-4E9C-99AC-1B4A02F51ED1}" srcOrd="2" destOrd="0" presId="urn:microsoft.com/office/officeart/2005/8/layout/default"/>
    <dgm:cxn modelId="{5B3EF556-5B3F-4899-885B-288551EB1F22}" type="presParOf" srcId="{FB970023-0AD8-4257-9D69-0D38BBE98C0B}" destId="{B79BEC52-4A3C-4665-948E-5AB634E4DDD1}" srcOrd="3" destOrd="0" presId="urn:microsoft.com/office/officeart/2005/8/layout/default"/>
    <dgm:cxn modelId="{5E07094A-517D-466D-B300-C700D08836A6}" type="presParOf" srcId="{FB970023-0AD8-4257-9D69-0D38BBE98C0B}" destId="{9E71994E-CAF8-46B6-9D24-24B986C042F2}" srcOrd="4" destOrd="0" presId="urn:microsoft.com/office/officeart/2005/8/layout/default"/>
    <dgm:cxn modelId="{A5C5ED40-4F28-462B-9CD9-6ABB29E764BF}" type="presParOf" srcId="{FB970023-0AD8-4257-9D69-0D38BBE98C0B}" destId="{738F86CF-128D-470E-936B-6A3F88B3548B}" srcOrd="5" destOrd="0" presId="urn:microsoft.com/office/officeart/2005/8/layout/default"/>
    <dgm:cxn modelId="{9C46E923-ED71-46E8-A877-C9D4FCE47548}" type="presParOf" srcId="{FB970023-0AD8-4257-9D69-0D38BBE98C0B}" destId="{AB46F437-0746-4546-925E-0EB7C7D5DEEE}" srcOrd="6" destOrd="0" presId="urn:microsoft.com/office/officeart/2005/8/layout/default"/>
    <dgm:cxn modelId="{61693845-EFB8-4B66-A828-65CDC53E07B9}" type="presParOf" srcId="{FB970023-0AD8-4257-9D69-0D38BBE98C0B}" destId="{DFB5A0A0-5AAF-4E7A-96E3-6AAED3E2A4DE}" srcOrd="7" destOrd="0" presId="urn:microsoft.com/office/officeart/2005/8/layout/default"/>
    <dgm:cxn modelId="{D78053D3-667B-4DB6-93DC-E7F611D662EC}" type="presParOf" srcId="{FB970023-0AD8-4257-9D69-0D38BBE98C0B}" destId="{EF93FE5D-CECB-421C-A5E7-C8A146A6D18C}" srcOrd="8" destOrd="0" presId="urn:microsoft.com/office/officeart/2005/8/layout/default"/>
    <dgm:cxn modelId="{354E18A1-796E-4A21-963A-41097649261A}" type="presParOf" srcId="{FB970023-0AD8-4257-9D69-0D38BBE98C0B}" destId="{69C1F5B3-E374-4A16-AD71-1F7CD42FE451}" srcOrd="9" destOrd="0" presId="urn:microsoft.com/office/officeart/2005/8/layout/default"/>
    <dgm:cxn modelId="{03A1EDCB-774F-4342-A79B-9D42206802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BBC480-28CD-4A2A-95A7-E5A63ADD6ED6}"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205F8F7-E434-46B8-91E4-0524B33382B5}" type="presOf" srcId="{816B225A-6D9C-45A5-A08D-C6272DC2B9BE}" destId="{FB970023-0AD8-4257-9D69-0D38BBE98C0B}" srcOrd="0" destOrd="0" presId="urn:microsoft.com/office/officeart/2005/8/layout/default"/>
    <dgm:cxn modelId="{F05DA1A3-3D68-496B-A6C9-4EA31554261D}" type="presOf" srcId="{A8173AC5-747C-4629-AFDD-A87911240C17}" destId="{AB46F437-0746-4546-925E-0EB7C7D5DEEE}" srcOrd="0" destOrd="0" presId="urn:microsoft.com/office/officeart/2005/8/layout/default"/>
    <dgm:cxn modelId="{6487B1FB-EEAF-49A0-A5CE-6079DA120C0A}"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9551BB91-A772-4B07-961F-222DEA3E41F6}"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2E5C163-AD0A-4E2B-A171-D8ADA018DEF0}" type="presOf" srcId="{40401B07-2BC1-43D1-990D-EA08A2E96199}" destId="{FFE1DB0B-A649-43C1-B7D2-CEF3FA2CA620}" srcOrd="0" destOrd="0" presId="urn:microsoft.com/office/officeart/2005/8/layout/default"/>
    <dgm:cxn modelId="{E3FA36F3-CCB0-4991-B2FB-D143E2DED8F2}"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B58DC1-1507-4476-8C9E-956191E7CD2A}" type="presParOf" srcId="{FB970023-0AD8-4257-9D69-0D38BBE98C0B}" destId="{FFE1DB0B-A649-43C1-B7D2-CEF3FA2CA620}" srcOrd="0" destOrd="0" presId="urn:microsoft.com/office/officeart/2005/8/layout/default"/>
    <dgm:cxn modelId="{4DAF8CB1-A896-47F9-9E0D-C55A6AEED493}" type="presParOf" srcId="{FB970023-0AD8-4257-9D69-0D38BBE98C0B}" destId="{2801E637-8C93-40BB-8D47-B379444342CD}" srcOrd="1" destOrd="0" presId="urn:microsoft.com/office/officeart/2005/8/layout/default"/>
    <dgm:cxn modelId="{14D88B96-DC66-46E9-8368-AF6D82060D3C}" type="presParOf" srcId="{FB970023-0AD8-4257-9D69-0D38BBE98C0B}" destId="{DE94FCB2-DC8D-4E9C-99AC-1B4A02F51ED1}" srcOrd="2" destOrd="0" presId="urn:microsoft.com/office/officeart/2005/8/layout/default"/>
    <dgm:cxn modelId="{AE8080D1-64AE-4F39-8ED2-42CA088FBADB}" type="presParOf" srcId="{FB970023-0AD8-4257-9D69-0D38BBE98C0B}" destId="{B79BEC52-4A3C-4665-948E-5AB634E4DDD1}" srcOrd="3" destOrd="0" presId="urn:microsoft.com/office/officeart/2005/8/layout/default"/>
    <dgm:cxn modelId="{E5F9EAED-ADD2-43F1-8A1B-9B5070B12C96}" type="presParOf" srcId="{FB970023-0AD8-4257-9D69-0D38BBE98C0B}" destId="{9E71994E-CAF8-46B6-9D24-24B986C042F2}" srcOrd="4" destOrd="0" presId="urn:microsoft.com/office/officeart/2005/8/layout/default"/>
    <dgm:cxn modelId="{5F2182CC-2EB1-4AB2-B6A3-8723DBDD1E78}" type="presParOf" srcId="{FB970023-0AD8-4257-9D69-0D38BBE98C0B}" destId="{738F86CF-128D-470E-936B-6A3F88B3548B}" srcOrd="5" destOrd="0" presId="urn:microsoft.com/office/officeart/2005/8/layout/default"/>
    <dgm:cxn modelId="{9C5B6C10-23E1-48C9-856E-26D52155848C}" type="presParOf" srcId="{FB970023-0AD8-4257-9D69-0D38BBE98C0B}" destId="{AB46F437-0746-4546-925E-0EB7C7D5DEEE}" srcOrd="6" destOrd="0" presId="urn:microsoft.com/office/officeart/2005/8/layout/default"/>
    <dgm:cxn modelId="{9065E074-7419-4D8F-89B3-018C74D3DC3D}" type="presParOf" srcId="{FB970023-0AD8-4257-9D69-0D38BBE98C0B}" destId="{DFB5A0A0-5AAF-4E7A-96E3-6AAED3E2A4DE}" srcOrd="7" destOrd="0" presId="urn:microsoft.com/office/officeart/2005/8/layout/default"/>
    <dgm:cxn modelId="{5553B4C8-6A03-45D7-803A-F2CA72A7C9FC}" type="presParOf" srcId="{FB970023-0AD8-4257-9D69-0D38BBE98C0B}" destId="{EF93FE5D-CECB-421C-A5E7-C8A146A6D18C}" srcOrd="8" destOrd="0" presId="urn:microsoft.com/office/officeart/2005/8/layout/default"/>
    <dgm:cxn modelId="{ADC9C637-957E-4176-A5B9-A682E6291FEA}" type="presParOf" srcId="{FB970023-0AD8-4257-9D69-0D38BBE98C0B}" destId="{69C1F5B3-E374-4A16-AD71-1F7CD42FE451}" srcOrd="9" destOrd="0" presId="urn:microsoft.com/office/officeart/2005/8/layout/default"/>
    <dgm:cxn modelId="{C5208C33-F43D-4A1F-9759-919E7D26FF3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B8F3107-341F-4529-95A1-F5A4ABFA4A30}" type="presOf" srcId="{40401B07-2BC1-43D1-990D-EA08A2E96199}" destId="{FFE1DB0B-A649-43C1-B7D2-CEF3FA2CA620}" srcOrd="0" destOrd="0" presId="urn:microsoft.com/office/officeart/2005/8/layout/default"/>
    <dgm:cxn modelId="{9262F32C-2CE0-4C71-A94D-8A9D147C8A88}" type="presOf" srcId="{62B35D10-1538-4D55-950A-2A2BA79ABB01}" destId="{4872DE25-18B2-4051-AC2E-50E8F9E547B9}" srcOrd="0" destOrd="0" presId="urn:microsoft.com/office/officeart/2005/8/layout/default"/>
    <dgm:cxn modelId="{2E81BEB6-E49D-419F-A543-35361174CFD1}" type="presOf" srcId="{032D3BBA-FECA-4A09-86B8-D22A26B2D692}" destId="{DE94FCB2-DC8D-4E9C-99AC-1B4A02F51ED1}" srcOrd="0" destOrd="0" presId="urn:microsoft.com/office/officeart/2005/8/layout/default"/>
    <dgm:cxn modelId="{A3CEFA61-B994-4730-B03A-9F7FF31C02E4}" type="presOf" srcId="{816B225A-6D9C-45A5-A08D-C6272DC2B9BE}" destId="{FB970023-0AD8-4257-9D69-0D38BBE98C0B}" srcOrd="0" destOrd="0" presId="urn:microsoft.com/office/officeart/2005/8/layout/default"/>
    <dgm:cxn modelId="{3E3743F7-B3E3-41EB-B2FA-974CDCCF831E}"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753166B-DC97-4E33-AE97-C790D0208AB1}" type="presOf" srcId="{A8173AC5-747C-4629-AFDD-A87911240C17}" destId="{AB46F437-0746-4546-925E-0EB7C7D5DEEE}" srcOrd="0" destOrd="0" presId="urn:microsoft.com/office/officeart/2005/8/layout/default"/>
    <dgm:cxn modelId="{1635DC3A-07D2-4A00-8C7C-C62E5ED0F749}" type="presOf" srcId="{7B17B44F-FC52-4305-B7B4-359C8BB0CC78}" destId="{9E71994E-CAF8-46B6-9D24-24B986C042F2}" srcOrd="0" destOrd="0" presId="urn:microsoft.com/office/officeart/2005/8/layout/default"/>
    <dgm:cxn modelId="{262CFA9A-2D41-4913-8428-556BFA765BB5}" type="presParOf" srcId="{FB970023-0AD8-4257-9D69-0D38BBE98C0B}" destId="{FFE1DB0B-A649-43C1-B7D2-CEF3FA2CA620}" srcOrd="0" destOrd="0" presId="urn:microsoft.com/office/officeart/2005/8/layout/default"/>
    <dgm:cxn modelId="{6951C908-81D0-4557-9795-EB1A5555396D}" type="presParOf" srcId="{FB970023-0AD8-4257-9D69-0D38BBE98C0B}" destId="{2801E637-8C93-40BB-8D47-B379444342CD}" srcOrd="1" destOrd="0" presId="urn:microsoft.com/office/officeart/2005/8/layout/default"/>
    <dgm:cxn modelId="{DEBADD9A-F0CD-4FB0-AA6F-8AC26C403B62}" type="presParOf" srcId="{FB970023-0AD8-4257-9D69-0D38BBE98C0B}" destId="{DE94FCB2-DC8D-4E9C-99AC-1B4A02F51ED1}" srcOrd="2" destOrd="0" presId="urn:microsoft.com/office/officeart/2005/8/layout/default"/>
    <dgm:cxn modelId="{C329E48C-E998-4E5A-BDBA-23EC50C9B90E}" type="presParOf" srcId="{FB970023-0AD8-4257-9D69-0D38BBE98C0B}" destId="{B79BEC52-4A3C-4665-948E-5AB634E4DDD1}" srcOrd="3" destOrd="0" presId="urn:microsoft.com/office/officeart/2005/8/layout/default"/>
    <dgm:cxn modelId="{47A7F45F-8BDC-4AF8-809C-ECF4E24BAE2B}" type="presParOf" srcId="{FB970023-0AD8-4257-9D69-0D38BBE98C0B}" destId="{9E71994E-CAF8-46B6-9D24-24B986C042F2}" srcOrd="4" destOrd="0" presId="urn:microsoft.com/office/officeart/2005/8/layout/default"/>
    <dgm:cxn modelId="{68DD7D3A-DAD4-4F7E-9562-5B34953F2076}" type="presParOf" srcId="{FB970023-0AD8-4257-9D69-0D38BBE98C0B}" destId="{738F86CF-128D-470E-936B-6A3F88B3548B}" srcOrd="5" destOrd="0" presId="urn:microsoft.com/office/officeart/2005/8/layout/default"/>
    <dgm:cxn modelId="{BDC94C70-3B5B-4D96-9813-54EC35CDE0A4}" type="presParOf" srcId="{FB970023-0AD8-4257-9D69-0D38BBE98C0B}" destId="{AB46F437-0746-4546-925E-0EB7C7D5DEEE}" srcOrd="6" destOrd="0" presId="urn:microsoft.com/office/officeart/2005/8/layout/default"/>
    <dgm:cxn modelId="{CA941BBE-8E6D-43B6-AE9E-E95F14D5C5DD}" type="presParOf" srcId="{FB970023-0AD8-4257-9D69-0D38BBE98C0B}" destId="{DFB5A0A0-5AAF-4E7A-96E3-6AAED3E2A4DE}" srcOrd="7" destOrd="0" presId="urn:microsoft.com/office/officeart/2005/8/layout/default"/>
    <dgm:cxn modelId="{19F580BC-A841-4140-A7D1-555D6F325F26}" type="presParOf" srcId="{FB970023-0AD8-4257-9D69-0D38BBE98C0B}" destId="{EF93FE5D-CECB-421C-A5E7-C8A146A6D18C}" srcOrd="8" destOrd="0" presId="urn:microsoft.com/office/officeart/2005/8/layout/default"/>
    <dgm:cxn modelId="{0B904EEB-6011-4823-934B-6E5274AD1AEC}" type="presParOf" srcId="{FB970023-0AD8-4257-9D69-0D38BBE98C0B}" destId="{69C1F5B3-E374-4A16-AD71-1F7CD42FE451}" srcOrd="9" destOrd="0" presId="urn:microsoft.com/office/officeart/2005/8/layout/default"/>
    <dgm:cxn modelId="{8DCEDF14-DA92-4769-B578-54B1F69F537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10C91C3-892C-4557-8D6C-1AF572E077A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BF2DC4CD-AE40-47E7-9EAB-5974D6D3A449}" type="presOf" srcId="{40401B07-2BC1-43D1-990D-EA08A2E96199}" destId="{FFE1DB0B-A649-43C1-B7D2-CEF3FA2CA620}" srcOrd="0" destOrd="0" presId="urn:microsoft.com/office/officeart/2005/8/layout/default"/>
    <dgm:cxn modelId="{F512E5F8-760C-4AF8-9BB7-68B6B59A1A97}" type="presOf" srcId="{719CC07F-E7E8-4D5D-812D-B4FE5927E5EE}" destId="{EF93FE5D-CECB-421C-A5E7-C8A146A6D18C}" srcOrd="0" destOrd="0" presId="urn:microsoft.com/office/officeart/2005/8/layout/default"/>
    <dgm:cxn modelId="{4272AB2F-3C9C-4292-B2A3-5E50D671E6B9}" type="presOf" srcId="{62B35D10-1538-4D55-950A-2A2BA79ABB01}" destId="{4872DE25-18B2-4051-AC2E-50E8F9E547B9}" srcOrd="0" destOrd="0" presId="urn:microsoft.com/office/officeart/2005/8/layout/default"/>
    <dgm:cxn modelId="{E71E64AC-EF48-4B20-9513-EBEB97CCBEA9}"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666EA4F-B637-4E94-AA33-B96244AC5BA3}" type="presOf" srcId="{A8173AC5-747C-4629-AFDD-A87911240C17}" destId="{AB46F437-0746-4546-925E-0EB7C7D5DEEE}" srcOrd="0" destOrd="0" presId="urn:microsoft.com/office/officeart/2005/8/layout/default"/>
    <dgm:cxn modelId="{774E440D-B407-4F47-A6EB-63FC3E837903}"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8A02372-B7E6-452D-BD0D-AED6857D43A7}" type="presParOf" srcId="{FB970023-0AD8-4257-9D69-0D38BBE98C0B}" destId="{FFE1DB0B-A649-43C1-B7D2-CEF3FA2CA620}" srcOrd="0" destOrd="0" presId="urn:microsoft.com/office/officeart/2005/8/layout/default"/>
    <dgm:cxn modelId="{01AB0C38-27A1-4CB4-A0D3-7F8C593F990E}" type="presParOf" srcId="{FB970023-0AD8-4257-9D69-0D38BBE98C0B}" destId="{2801E637-8C93-40BB-8D47-B379444342CD}" srcOrd="1" destOrd="0" presId="urn:microsoft.com/office/officeart/2005/8/layout/default"/>
    <dgm:cxn modelId="{2DA7D652-0F99-4445-A2E2-483F17B429E0}" type="presParOf" srcId="{FB970023-0AD8-4257-9D69-0D38BBE98C0B}" destId="{DE94FCB2-DC8D-4E9C-99AC-1B4A02F51ED1}" srcOrd="2" destOrd="0" presId="urn:microsoft.com/office/officeart/2005/8/layout/default"/>
    <dgm:cxn modelId="{32F2E67D-7DDF-4C63-9CFE-AA45353B272F}" type="presParOf" srcId="{FB970023-0AD8-4257-9D69-0D38BBE98C0B}" destId="{B79BEC52-4A3C-4665-948E-5AB634E4DDD1}" srcOrd="3" destOrd="0" presId="urn:microsoft.com/office/officeart/2005/8/layout/default"/>
    <dgm:cxn modelId="{153C550E-C461-422A-8F43-40D80803D214}" type="presParOf" srcId="{FB970023-0AD8-4257-9D69-0D38BBE98C0B}" destId="{9E71994E-CAF8-46B6-9D24-24B986C042F2}" srcOrd="4" destOrd="0" presId="urn:microsoft.com/office/officeart/2005/8/layout/default"/>
    <dgm:cxn modelId="{FCBFF32E-DF21-46F5-B2FB-D81FCC3A0E9F}" type="presParOf" srcId="{FB970023-0AD8-4257-9D69-0D38BBE98C0B}" destId="{738F86CF-128D-470E-936B-6A3F88B3548B}" srcOrd="5" destOrd="0" presId="urn:microsoft.com/office/officeart/2005/8/layout/default"/>
    <dgm:cxn modelId="{8002AB05-E0D7-44EA-B780-1D88836B0AA7}" type="presParOf" srcId="{FB970023-0AD8-4257-9D69-0D38BBE98C0B}" destId="{AB46F437-0746-4546-925E-0EB7C7D5DEEE}" srcOrd="6" destOrd="0" presId="urn:microsoft.com/office/officeart/2005/8/layout/default"/>
    <dgm:cxn modelId="{598538C7-8314-433A-8893-DD0C2A577605}" type="presParOf" srcId="{FB970023-0AD8-4257-9D69-0D38BBE98C0B}" destId="{DFB5A0A0-5AAF-4E7A-96E3-6AAED3E2A4DE}" srcOrd="7" destOrd="0" presId="urn:microsoft.com/office/officeart/2005/8/layout/default"/>
    <dgm:cxn modelId="{CA1C4563-FE38-4059-B171-C734A082519B}" type="presParOf" srcId="{FB970023-0AD8-4257-9D69-0D38BBE98C0B}" destId="{EF93FE5D-CECB-421C-A5E7-C8A146A6D18C}" srcOrd="8" destOrd="0" presId="urn:microsoft.com/office/officeart/2005/8/layout/default"/>
    <dgm:cxn modelId="{161692A9-5AB4-4D57-87C9-DF7A0422A287}" type="presParOf" srcId="{FB970023-0AD8-4257-9D69-0D38BBE98C0B}" destId="{69C1F5B3-E374-4A16-AD71-1F7CD42FE451}" srcOrd="9" destOrd="0" presId="urn:microsoft.com/office/officeart/2005/8/layout/default"/>
    <dgm:cxn modelId="{4BD042A4-CF76-446E-BD3D-2DBB21EC0D6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857AC1B-38C5-4395-AB33-534525CBD0C4}" type="presOf" srcId="{816B225A-6D9C-45A5-A08D-C6272DC2B9BE}" destId="{FB970023-0AD8-4257-9D69-0D38BBE98C0B}" srcOrd="0" destOrd="0" presId="urn:microsoft.com/office/officeart/2005/8/layout/default"/>
    <dgm:cxn modelId="{69B10F9F-7261-4676-BCA0-0B0C8CFA6C1A}" type="presOf" srcId="{7B17B44F-FC52-4305-B7B4-359C8BB0CC78}" destId="{9E71994E-CAF8-46B6-9D24-24B986C042F2}" srcOrd="0" destOrd="0" presId="urn:microsoft.com/office/officeart/2005/8/layout/default"/>
    <dgm:cxn modelId="{6877898B-83D8-4EE6-A5A9-13B1D89660C2}" type="presOf" srcId="{A8173AC5-747C-4629-AFDD-A87911240C17}" destId="{AB46F437-0746-4546-925E-0EB7C7D5DEEE}" srcOrd="0" destOrd="0" presId="urn:microsoft.com/office/officeart/2005/8/layout/default"/>
    <dgm:cxn modelId="{786EB6FC-4885-4DD2-836E-CD883C478FB2}" type="presOf" srcId="{62B35D10-1538-4D55-950A-2A2BA79ABB01}" destId="{4872DE25-18B2-4051-AC2E-50E8F9E547B9}" srcOrd="0" destOrd="0" presId="urn:microsoft.com/office/officeart/2005/8/layout/default"/>
    <dgm:cxn modelId="{E736C19C-E700-442A-8F57-CEABBED86A84}"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CBE2CF8-5B8A-409D-BA29-1F8FF325C07B}" type="presOf" srcId="{032D3BBA-FECA-4A09-86B8-D22A26B2D692}" destId="{DE94FCB2-DC8D-4E9C-99AC-1B4A02F51ED1}" srcOrd="0" destOrd="0" presId="urn:microsoft.com/office/officeart/2005/8/layout/default"/>
    <dgm:cxn modelId="{DB7B6294-6EC9-4F0A-8313-99730861B331}" type="presOf" srcId="{40401B07-2BC1-43D1-990D-EA08A2E96199}" destId="{FFE1DB0B-A649-43C1-B7D2-CEF3FA2CA620}" srcOrd="0" destOrd="0" presId="urn:microsoft.com/office/officeart/2005/8/layout/default"/>
    <dgm:cxn modelId="{3289DEC0-849C-4879-8663-F0D6C077A782}" type="presParOf" srcId="{FB970023-0AD8-4257-9D69-0D38BBE98C0B}" destId="{FFE1DB0B-A649-43C1-B7D2-CEF3FA2CA620}" srcOrd="0" destOrd="0" presId="urn:microsoft.com/office/officeart/2005/8/layout/default"/>
    <dgm:cxn modelId="{DFB3A370-CD00-4EBF-BB74-E2285D01200C}" type="presParOf" srcId="{FB970023-0AD8-4257-9D69-0D38BBE98C0B}" destId="{2801E637-8C93-40BB-8D47-B379444342CD}" srcOrd="1" destOrd="0" presId="urn:microsoft.com/office/officeart/2005/8/layout/default"/>
    <dgm:cxn modelId="{1C37B616-32FD-4E5C-9291-10591E0847DE}" type="presParOf" srcId="{FB970023-0AD8-4257-9D69-0D38BBE98C0B}" destId="{DE94FCB2-DC8D-4E9C-99AC-1B4A02F51ED1}" srcOrd="2" destOrd="0" presId="urn:microsoft.com/office/officeart/2005/8/layout/default"/>
    <dgm:cxn modelId="{68CE9DE1-9558-4CCD-AC2E-8DE5C15B95DF}" type="presParOf" srcId="{FB970023-0AD8-4257-9D69-0D38BBE98C0B}" destId="{B79BEC52-4A3C-4665-948E-5AB634E4DDD1}" srcOrd="3" destOrd="0" presId="urn:microsoft.com/office/officeart/2005/8/layout/default"/>
    <dgm:cxn modelId="{18F42699-DDC2-4C53-BA88-F8D98E444504}" type="presParOf" srcId="{FB970023-0AD8-4257-9D69-0D38BBE98C0B}" destId="{9E71994E-CAF8-46B6-9D24-24B986C042F2}" srcOrd="4" destOrd="0" presId="urn:microsoft.com/office/officeart/2005/8/layout/default"/>
    <dgm:cxn modelId="{2CD3D1BE-5FC5-46D8-B5C6-E75455CB150E}" type="presParOf" srcId="{FB970023-0AD8-4257-9D69-0D38BBE98C0B}" destId="{738F86CF-128D-470E-936B-6A3F88B3548B}" srcOrd="5" destOrd="0" presId="urn:microsoft.com/office/officeart/2005/8/layout/default"/>
    <dgm:cxn modelId="{707971FE-D688-48E9-A499-B653652D1576}" type="presParOf" srcId="{FB970023-0AD8-4257-9D69-0D38BBE98C0B}" destId="{AB46F437-0746-4546-925E-0EB7C7D5DEEE}" srcOrd="6" destOrd="0" presId="urn:microsoft.com/office/officeart/2005/8/layout/default"/>
    <dgm:cxn modelId="{2F64406A-BA19-4BB9-B5E2-A6F6324B7EB3}" type="presParOf" srcId="{FB970023-0AD8-4257-9D69-0D38BBE98C0B}" destId="{DFB5A0A0-5AAF-4E7A-96E3-6AAED3E2A4DE}" srcOrd="7" destOrd="0" presId="urn:microsoft.com/office/officeart/2005/8/layout/default"/>
    <dgm:cxn modelId="{CE5FCD32-7D6F-4A0B-A773-698176ED22BC}" type="presParOf" srcId="{FB970023-0AD8-4257-9D69-0D38BBE98C0B}" destId="{EF93FE5D-CECB-421C-A5E7-C8A146A6D18C}" srcOrd="8" destOrd="0" presId="urn:microsoft.com/office/officeart/2005/8/layout/default"/>
    <dgm:cxn modelId="{F159F4AB-5D81-4CEB-A6D7-7866F1A6BA1E}" type="presParOf" srcId="{FB970023-0AD8-4257-9D69-0D38BBE98C0B}" destId="{69C1F5B3-E374-4A16-AD71-1F7CD42FE451}" srcOrd="9" destOrd="0" presId="urn:microsoft.com/office/officeart/2005/8/layout/default"/>
    <dgm:cxn modelId="{76853657-92CA-4B60-87AD-6B75F70E8E7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1C0A79D-740C-4736-8781-76590189E3C5}" type="presOf" srcId="{40401B07-2BC1-43D1-990D-EA08A2E96199}" destId="{FFE1DB0B-A649-43C1-B7D2-CEF3FA2CA620}" srcOrd="0" destOrd="0" presId="urn:microsoft.com/office/officeart/2005/8/layout/default"/>
    <dgm:cxn modelId="{B56B1FA5-FCB0-4CE9-9A82-8F8B60F3433B}" type="presOf" srcId="{816B225A-6D9C-45A5-A08D-C6272DC2B9BE}" destId="{FB970023-0AD8-4257-9D69-0D38BBE98C0B}" srcOrd="0" destOrd="0" presId="urn:microsoft.com/office/officeart/2005/8/layout/default"/>
    <dgm:cxn modelId="{FD682DEF-90FD-4EA4-BFE0-B0A3373FB95B}" type="presOf" srcId="{7B17B44F-FC52-4305-B7B4-359C8BB0CC78}" destId="{9E71994E-CAF8-46B6-9D24-24B986C042F2}" srcOrd="0" destOrd="0" presId="urn:microsoft.com/office/officeart/2005/8/layout/default"/>
    <dgm:cxn modelId="{76154D31-01FF-47AF-A741-8BEA5A835638}" type="presOf" srcId="{719CC07F-E7E8-4D5D-812D-B4FE5927E5EE}" destId="{EF93FE5D-CECB-421C-A5E7-C8A146A6D18C}" srcOrd="0" destOrd="0" presId="urn:microsoft.com/office/officeart/2005/8/layout/default"/>
    <dgm:cxn modelId="{59E526EF-8A8B-4D82-A384-2AA0B55F2735}" type="presOf" srcId="{A8173AC5-747C-4629-AFDD-A87911240C17}" destId="{AB46F437-0746-4546-925E-0EB7C7D5DEEE}" srcOrd="0" destOrd="0" presId="urn:microsoft.com/office/officeart/2005/8/layout/default"/>
    <dgm:cxn modelId="{BA8BEA1E-9D06-42F5-AFB5-E9E6BE1AED32}" type="presOf" srcId="{62B35D10-1538-4D55-950A-2A2BA79ABB01}" destId="{4872DE25-18B2-4051-AC2E-50E8F9E547B9}" srcOrd="0" destOrd="0" presId="urn:microsoft.com/office/officeart/2005/8/layout/default"/>
    <dgm:cxn modelId="{252EF6C9-798F-43B1-AAC6-157FC63D79F1}"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25EEB6B-A57D-4F53-8DBE-1A6044AAC8CC}" type="presParOf" srcId="{FB970023-0AD8-4257-9D69-0D38BBE98C0B}" destId="{FFE1DB0B-A649-43C1-B7D2-CEF3FA2CA620}" srcOrd="0" destOrd="0" presId="urn:microsoft.com/office/officeart/2005/8/layout/default"/>
    <dgm:cxn modelId="{5787708F-F72B-4738-A2EB-B9255CAD7DA5}" type="presParOf" srcId="{FB970023-0AD8-4257-9D69-0D38BBE98C0B}" destId="{2801E637-8C93-40BB-8D47-B379444342CD}" srcOrd="1" destOrd="0" presId="urn:microsoft.com/office/officeart/2005/8/layout/default"/>
    <dgm:cxn modelId="{E840AEDA-2E0F-4FBF-8CF5-F5862ED581F1}" type="presParOf" srcId="{FB970023-0AD8-4257-9D69-0D38BBE98C0B}" destId="{DE94FCB2-DC8D-4E9C-99AC-1B4A02F51ED1}" srcOrd="2" destOrd="0" presId="urn:microsoft.com/office/officeart/2005/8/layout/default"/>
    <dgm:cxn modelId="{09731709-8E8B-4A49-AF6D-25EA2F861A96}" type="presParOf" srcId="{FB970023-0AD8-4257-9D69-0D38BBE98C0B}" destId="{B79BEC52-4A3C-4665-948E-5AB634E4DDD1}" srcOrd="3" destOrd="0" presId="urn:microsoft.com/office/officeart/2005/8/layout/default"/>
    <dgm:cxn modelId="{E67287FB-7E3A-4BD5-AB01-364B6D185738}" type="presParOf" srcId="{FB970023-0AD8-4257-9D69-0D38BBE98C0B}" destId="{9E71994E-CAF8-46B6-9D24-24B986C042F2}" srcOrd="4" destOrd="0" presId="urn:microsoft.com/office/officeart/2005/8/layout/default"/>
    <dgm:cxn modelId="{E3112AEA-B88D-40DC-BC87-EBBE112EEE87}" type="presParOf" srcId="{FB970023-0AD8-4257-9D69-0D38BBE98C0B}" destId="{738F86CF-128D-470E-936B-6A3F88B3548B}" srcOrd="5" destOrd="0" presId="urn:microsoft.com/office/officeart/2005/8/layout/default"/>
    <dgm:cxn modelId="{88530BFA-CA40-4508-9C86-0492E2E3CE0D}" type="presParOf" srcId="{FB970023-0AD8-4257-9D69-0D38BBE98C0B}" destId="{AB46F437-0746-4546-925E-0EB7C7D5DEEE}" srcOrd="6" destOrd="0" presId="urn:microsoft.com/office/officeart/2005/8/layout/default"/>
    <dgm:cxn modelId="{B778038D-CE32-4D94-BC0D-90DA173781A3}" type="presParOf" srcId="{FB970023-0AD8-4257-9D69-0D38BBE98C0B}" destId="{DFB5A0A0-5AAF-4E7A-96E3-6AAED3E2A4DE}" srcOrd="7" destOrd="0" presId="urn:microsoft.com/office/officeart/2005/8/layout/default"/>
    <dgm:cxn modelId="{50912AE3-B5D4-4566-AF5C-7FDCBC97CACC}" type="presParOf" srcId="{FB970023-0AD8-4257-9D69-0D38BBE98C0B}" destId="{EF93FE5D-CECB-421C-A5E7-C8A146A6D18C}" srcOrd="8" destOrd="0" presId="urn:microsoft.com/office/officeart/2005/8/layout/default"/>
    <dgm:cxn modelId="{F35D9942-7432-411C-A5C4-B32049CCEEF0}" type="presParOf" srcId="{FB970023-0AD8-4257-9D69-0D38BBE98C0B}" destId="{69C1F5B3-E374-4A16-AD71-1F7CD42FE451}" srcOrd="9" destOrd="0" presId="urn:microsoft.com/office/officeart/2005/8/layout/default"/>
    <dgm:cxn modelId="{61D46935-C620-45ED-B1B3-4ACF3197C9E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BFEEA05-3859-41CA-B830-E8378C2A915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C71F537-BEEC-496E-91B1-C87E0E750E31}" type="presOf" srcId="{62B35D10-1538-4D55-950A-2A2BA79ABB01}" destId="{4872DE25-18B2-4051-AC2E-50E8F9E547B9}" srcOrd="0" destOrd="0" presId="urn:microsoft.com/office/officeart/2005/8/layout/default"/>
    <dgm:cxn modelId="{4A88B282-1965-4E5A-AF94-9C6107F8928C}" type="presOf" srcId="{A8173AC5-747C-4629-AFDD-A87911240C17}" destId="{AB46F437-0746-4546-925E-0EB7C7D5DEEE}" srcOrd="0" destOrd="0" presId="urn:microsoft.com/office/officeart/2005/8/layout/default"/>
    <dgm:cxn modelId="{1CD63898-9E40-42A9-A39B-B425E686028D}" type="presOf" srcId="{816B225A-6D9C-45A5-A08D-C6272DC2B9BE}" destId="{FB970023-0AD8-4257-9D69-0D38BBE98C0B}" srcOrd="0" destOrd="0" presId="urn:microsoft.com/office/officeart/2005/8/layout/default"/>
    <dgm:cxn modelId="{5FA4F377-B2A4-4BCD-9739-89E438FAF76B}" type="presOf" srcId="{032D3BBA-FECA-4A09-86B8-D22A26B2D692}" destId="{DE94FCB2-DC8D-4E9C-99AC-1B4A02F51ED1}" srcOrd="0" destOrd="0" presId="urn:microsoft.com/office/officeart/2005/8/layout/default"/>
    <dgm:cxn modelId="{F3940914-A771-40B6-9867-905212C4EBAF}" type="presOf" srcId="{7B17B44F-FC52-4305-B7B4-359C8BB0CC78}" destId="{9E71994E-CAF8-46B6-9D24-24B986C042F2}" srcOrd="0" destOrd="0" presId="urn:microsoft.com/office/officeart/2005/8/layout/default"/>
    <dgm:cxn modelId="{2A72EA7A-AB8A-4AD1-8E69-5ADC2A553FCD}"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5F20E92-14FF-4C21-8D38-30541BF5B74A}" type="presParOf" srcId="{FB970023-0AD8-4257-9D69-0D38BBE98C0B}" destId="{FFE1DB0B-A649-43C1-B7D2-CEF3FA2CA620}" srcOrd="0" destOrd="0" presId="urn:microsoft.com/office/officeart/2005/8/layout/default"/>
    <dgm:cxn modelId="{6957E6C6-EF2A-4C08-8EC4-E2B7F603D898}" type="presParOf" srcId="{FB970023-0AD8-4257-9D69-0D38BBE98C0B}" destId="{2801E637-8C93-40BB-8D47-B379444342CD}" srcOrd="1" destOrd="0" presId="urn:microsoft.com/office/officeart/2005/8/layout/default"/>
    <dgm:cxn modelId="{B6279D32-0CBB-4DA6-A3D8-9EEAC34F8F9B}" type="presParOf" srcId="{FB970023-0AD8-4257-9D69-0D38BBE98C0B}" destId="{DE94FCB2-DC8D-4E9C-99AC-1B4A02F51ED1}" srcOrd="2" destOrd="0" presId="urn:microsoft.com/office/officeart/2005/8/layout/default"/>
    <dgm:cxn modelId="{4E97700C-3D7F-4A60-BB10-C71E936B5CC0}" type="presParOf" srcId="{FB970023-0AD8-4257-9D69-0D38BBE98C0B}" destId="{B79BEC52-4A3C-4665-948E-5AB634E4DDD1}" srcOrd="3" destOrd="0" presId="urn:microsoft.com/office/officeart/2005/8/layout/default"/>
    <dgm:cxn modelId="{13FB4609-697C-4817-BA9E-5F09836F0371}" type="presParOf" srcId="{FB970023-0AD8-4257-9D69-0D38BBE98C0B}" destId="{9E71994E-CAF8-46B6-9D24-24B986C042F2}" srcOrd="4" destOrd="0" presId="urn:microsoft.com/office/officeart/2005/8/layout/default"/>
    <dgm:cxn modelId="{6AA4D130-89E1-4BD8-896A-49E9BD00DC72}" type="presParOf" srcId="{FB970023-0AD8-4257-9D69-0D38BBE98C0B}" destId="{738F86CF-128D-470E-936B-6A3F88B3548B}" srcOrd="5" destOrd="0" presId="urn:microsoft.com/office/officeart/2005/8/layout/default"/>
    <dgm:cxn modelId="{D0C9FD2D-6F53-4DA8-B0CF-0D577A6B6019}" type="presParOf" srcId="{FB970023-0AD8-4257-9D69-0D38BBE98C0B}" destId="{AB46F437-0746-4546-925E-0EB7C7D5DEEE}" srcOrd="6" destOrd="0" presId="urn:microsoft.com/office/officeart/2005/8/layout/default"/>
    <dgm:cxn modelId="{FD299F0E-945C-441B-916C-17B1F63F83B8}" type="presParOf" srcId="{FB970023-0AD8-4257-9D69-0D38BBE98C0B}" destId="{DFB5A0A0-5AAF-4E7A-96E3-6AAED3E2A4DE}" srcOrd="7" destOrd="0" presId="urn:microsoft.com/office/officeart/2005/8/layout/default"/>
    <dgm:cxn modelId="{435182C9-2781-48FC-9692-D04B11B18EFC}" type="presParOf" srcId="{FB970023-0AD8-4257-9D69-0D38BBE98C0B}" destId="{EF93FE5D-CECB-421C-A5E7-C8A146A6D18C}" srcOrd="8" destOrd="0" presId="urn:microsoft.com/office/officeart/2005/8/layout/default"/>
    <dgm:cxn modelId="{CB02ACC3-72D1-413D-843B-72FF4BECE58A}" type="presParOf" srcId="{FB970023-0AD8-4257-9D69-0D38BBE98C0B}" destId="{69C1F5B3-E374-4A16-AD71-1F7CD42FE451}" srcOrd="9" destOrd="0" presId="urn:microsoft.com/office/officeart/2005/8/layout/default"/>
    <dgm:cxn modelId="{59438081-DA12-434A-837F-C278FDCB886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798D90F-8A33-46AE-B6CA-3E32809FCD39}" type="presOf" srcId="{A8173AC5-747C-4629-AFDD-A87911240C17}" destId="{AB46F437-0746-4546-925E-0EB7C7D5DEEE}" srcOrd="0" destOrd="0" presId="urn:microsoft.com/office/officeart/2005/8/layout/default"/>
    <dgm:cxn modelId="{548CCD62-8573-4025-9967-8D5D93B04454}" type="presOf" srcId="{7B17B44F-FC52-4305-B7B4-359C8BB0CC78}" destId="{9E71994E-CAF8-46B6-9D24-24B986C042F2}" srcOrd="0" destOrd="0" presId="urn:microsoft.com/office/officeart/2005/8/layout/default"/>
    <dgm:cxn modelId="{0366B142-3735-42D2-AF09-361A8F931FDA}"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16846998-704F-4438-8F24-324981C3B272}" type="presOf" srcId="{816B225A-6D9C-45A5-A08D-C6272DC2B9BE}" destId="{FB970023-0AD8-4257-9D69-0D38BBE98C0B}" srcOrd="0" destOrd="0" presId="urn:microsoft.com/office/officeart/2005/8/layout/default"/>
    <dgm:cxn modelId="{77DAE7B8-C24E-4D8F-9315-8FF946F654C8}" type="presOf" srcId="{40401B07-2BC1-43D1-990D-EA08A2E96199}" destId="{FFE1DB0B-A649-43C1-B7D2-CEF3FA2CA620}" srcOrd="0" destOrd="0" presId="urn:microsoft.com/office/officeart/2005/8/layout/default"/>
    <dgm:cxn modelId="{9F2DF3C9-B302-4D5E-B1BC-F48D5B7B0E45}" type="presOf" srcId="{032D3BBA-FECA-4A09-86B8-D22A26B2D692}" destId="{DE94FCB2-DC8D-4E9C-99AC-1B4A02F51ED1}" srcOrd="0" destOrd="0" presId="urn:microsoft.com/office/officeart/2005/8/layout/default"/>
    <dgm:cxn modelId="{0EC65F8C-0CD2-4BCF-A132-84ACD49AFB3D}" type="presOf" srcId="{62B35D10-1538-4D55-950A-2A2BA79ABB01}" destId="{4872DE25-18B2-4051-AC2E-50E8F9E547B9}" srcOrd="0" destOrd="0" presId="urn:microsoft.com/office/officeart/2005/8/layout/default"/>
    <dgm:cxn modelId="{86302B99-0F75-4774-9B47-5C002F190105}" type="presParOf" srcId="{FB970023-0AD8-4257-9D69-0D38BBE98C0B}" destId="{FFE1DB0B-A649-43C1-B7D2-CEF3FA2CA620}" srcOrd="0" destOrd="0" presId="urn:microsoft.com/office/officeart/2005/8/layout/default"/>
    <dgm:cxn modelId="{266EE4DC-E87C-4EC0-89C8-05AF61912AE5}" type="presParOf" srcId="{FB970023-0AD8-4257-9D69-0D38BBE98C0B}" destId="{2801E637-8C93-40BB-8D47-B379444342CD}" srcOrd="1" destOrd="0" presId="urn:microsoft.com/office/officeart/2005/8/layout/default"/>
    <dgm:cxn modelId="{5917779C-061E-4551-8D24-587EDFD3C602}" type="presParOf" srcId="{FB970023-0AD8-4257-9D69-0D38BBE98C0B}" destId="{DE94FCB2-DC8D-4E9C-99AC-1B4A02F51ED1}" srcOrd="2" destOrd="0" presId="urn:microsoft.com/office/officeart/2005/8/layout/default"/>
    <dgm:cxn modelId="{E979876E-6E89-4FF6-B4CA-3D8111DD41FC}" type="presParOf" srcId="{FB970023-0AD8-4257-9D69-0D38BBE98C0B}" destId="{B79BEC52-4A3C-4665-948E-5AB634E4DDD1}" srcOrd="3" destOrd="0" presId="urn:microsoft.com/office/officeart/2005/8/layout/default"/>
    <dgm:cxn modelId="{C7224C16-08FA-4368-B7EF-CF2FFE286814}" type="presParOf" srcId="{FB970023-0AD8-4257-9D69-0D38BBE98C0B}" destId="{9E71994E-CAF8-46B6-9D24-24B986C042F2}" srcOrd="4" destOrd="0" presId="urn:microsoft.com/office/officeart/2005/8/layout/default"/>
    <dgm:cxn modelId="{D722374C-032D-42A0-9EB3-23918C4F827F}" type="presParOf" srcId="{FB970023-0AD8-4257-9D69-0D38BBE98C0B}" destId="{738F86CF-128D-470E-936B-6A3F88B3548B}" srcOrd="5" destOrd="0" presId="urn:microsoft.com/office/officeart/2005/8/layout/default"/>
    <dgm:cxn modelId="{C38CA3D2-5D25-4DBE-86B4-65E8EB5A9A76}" type="presParOf" srcId="{FB970023-0AD8-4257-9D69-0D38BBE98C0B}" destId="{AB46F437-0746-4546-925E-0EB7C7D5DEEE}" srcOrd="6" destOrd="0" presId="urn:microsoft.com/office/officeart/2005/8/layout/default"/>
    <dgm:cxn modelId="{CBD94C8A-60D3-4EBB-B719-EDF845641581}" type="presParOf" srcId="{FB970023-0AD8-4257-9D69-0D38BBE98C0B}" destId="{DFB5A0A0-5AAF-4E7A-96E3-6AAED3E2A4DE}" srcOrd="7" destOrd="0" presId="urn:microsoft.com/office/officeart/2005/8/layout/default"/>
    <dgm:cxn modelId="{B7932A48-C163-4B43-89AA-41A0F9363330}" type="presParOf" srcId="{FB970023-0AD8-4257-9D69-0D38BBE98C0B}" destId="{EF93FE5D-CECB-421C-A5E7-C8A146A6D18C}" srcOrd="8" destOrd="0" presId="urn:microsoft.com/office/officeart/2005/8/layout/default"/>
    <dgm:cxn modelId="{A3127D9A-2AC7-48F9-99FC-BB86DB60B6B7}" type="presParOf" srcId="{FB970023-0AD8-4257-9D69-0D38BBE98C0B}" destId="{69C1F5B3-E374-4A16-AD71-1F7CD42FE451}" srcOrd="9" destOrd="0" presId="urn:microsoft.com/office/officeart/2005/8/layout/default"/>
    <dgm:cxn modelId="{415CAB41-B99B-4738-80EB-CF4117E3B33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509A14EC-9DAB-4BA5-B085-E0AFDFAE0AB7}" type="presOf" srcId="{A8173AC5-747C-4629-AFDD-A87911240C17}" destId="{AB46F437-0746-4546-925E-0EB7C7D5DEEE}" srcOrd="0" destOrd="0" presId="urn:microsoft.com/office/officeart/2005/8/layout/default"/>
    <dgm:cxn modelId="{943F1D9F-EB86-4F3B-BEFA-048AF57CF53C}"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3AD4ACA2-097F-46E7-86D6-CFEB156B2D0F}"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7A9F3DF-D256-4730-B883-6D1113C52B31}" type="presOf" srcId="{62B35D10-1538-4D55-950A-2A2BA79ABB01}" destId="{4872DE25-18B2-4051-AC2E-50E8F9E547B9}" srcOrd="0" destOrd="0" presId="urn:microsoft.com/office/officeart/2005/8/layout/default"/>
    <dgm:cxn modelId="{F09519BF-B3A5-4E77-9603-FF8E59FB6BDE}" type="presOf" srcId="{032D3BBA-FECA-4A09-86B8-D22A26B2D692}" destId="{DE94FCB2-DC8D-4E9C-99AC-1B4A02F51ED1}" srcOrd="0" destOrd="0" presId="urn:microsoft.com/office/officeart/2005/8/layout/default"/>
    <dgm:cxn modelId="{1B0A261D-1879-4D5D-9784-763952E66BD6}" type="presOf" srcId="{816B225A-6D9C-45A5-A08D-C6272DC2B9BE}" destId="{FB970023-0AD8-4257-9D69-0D38BBE98C0B}" srcOrd="0" destOrd="0" presId="urn:microsoft.com/office/officeart/2005/8/layout/default"/>
    <dgm:cxn modelId="{FC02D522-167C-4FDC-9610-B1E968F18C45}"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FDE51BC-E2B3-4400-825B-7E8FF87950AF}" type="presParOf" srcId="{FB970023-0AD8-4257-9D69-0D38BBE98C0B}" destId="{FFE1DB0B-A649-43C1-B7D2-CEF3FA2CA620}" srcOrd="0" destOrd="0" presId="urn:microsoft.com/office/officeart/2005/8/layout/default"/>
    <dgm:cxn modelId="{0242A9D5-B696-496D-ACCE-2CD019211AF6}" type="presParOf" srcId="{FB970023-0AD8-4257-9D69-0D38BBE98C0B}" destId="{2801E637-8C93-40BB-8D47-B379444342CD}" srcOrd="1" destOrd="0" presId="urn:microsoft.com/office/officeart/2005/8/layout/default"/>
    <dgm:cxn modelId="{8B71E102-1D70-4949-B39D-BC18D458B336}" type="presParOf" srcId="{FB970023-0AD8-4257-9D69-0D38BBE98C0B}" destId="{DE94FCB2-DC8D-4E9C-99AC-1B4A02F51ED1}" srcOrd="2" destOrd="0" presId="urn:microsoft.com/office/officeart/2005/8/layout/default"/>
    <dgm:cxn modelId="{08FB2295-ED54-453A-B749-6BDA15B64EE2}" type="presParOf" srcId="{FB970023-0AD8-4257-9D69-0D38BBE98C0B}" destId="{B79BEC52-4A3C-4665-948E-5AB634E4DDD1}" srcOrd="3" destOrd="0" presId="urn:microsoft.com/office/officeart/2005/8/layout/default"/>
    <dgm:cxn modelId="{D4E453E7-8263-44F9-ABFD-056ED3CA8A3F}" type="presParOf" srcId="{FB970023-0AD8-4257-9D69-0D38BBE98C0B}" destId="{9E71994E-CAF8-46B6-9D24-24B986C042F2}" srcOrd="4" destOrd="0" presId="urn:microsoft.com/office/officeart/2005/8/layout/default"/>
    <dgm:cxn modelId="{7AA128B9-5447-42B3-9610-25774C9B4D78}" type="presParOf" srcId="{FB970023-0AD8-4257-9D69-0D38BBE98C0B}" destId="{738F86CF-128D-470E-936B-6A3F88B3548B}" srcOrd="5" destOrd="0" presId="urn:microsoft.com/office/officeart/2005/8/layout/default"/>
    <dgm:cxn modelId="{8590E1BC-F293-49FA-8216-E720F7370A2F}" type="presParOf" srcId="{FB970023-0AD8-4257-9D69-0D38BBE98C0B}" destId="{AB46F437-0746-4546-925E-0EB7C7D5DEEE}" srcOrd="6" destOrd="0" presId="urn:microsoft.com/office/officeart/2005/8/layout/default"/>
    <dgm:cxn modelId="{1919D85B-917E-4B97-A583-CF037C9D8D7E}" type="presParOf" srcId="{FB970023-0AD8-4257-9D69-0D38BBE98C0B}" destId="{DFB5A0A0-5AAF-4E7A-96E3-6AAED3E2A4DE}" srcOrd="7" destOrd="0" presId="urn:microsoft.com/office/officeart/2005/8/layout/default"/>
    <dgm:cxn modelId="{38C234BD-A9A3-4C96-A843-5E42E239B486}" type="presParOf" srcId="{FB970023-0AD8-4257-9D69-0D38BBE98C0B}" destId="{EF93FE5D-CECB-421C-A5E7-C8A146A6D18C}" srcOrd="8" destOrd="0" presId="urn:microsoft.com/office/officeart/2005/8/layout/default"/>
    <dgm:cxn modelId="{778EB8E0-B06E-4FF0-8612-C272120E72C8}" type="presParOf" srcId="{FB970023-0AD8-4257-9D69-0D38BBE98C0B}" destId="{69C1F5B3-E374-4A16-AD71-1F7CD42FE451}" srcOrd="9" destOrd="0" presId="urn:microsoft.com/office/officeart/2005/8/layout/default"/>
    <dgm:cxn modelId="{08F115E8-7C7E-40F5-AD1E-067BCB26512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B7AF34F-3492-4233-AEB6-B818F6FFCDF1}"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D5A8420-6511-43E1-8399-A1797EBD6B80}" type="presOf" srcId="{7B17B44F-FC52-4305-B7B4-359C8BB0CC78}" destId="{9E71994E-CAF8-46B6-9D24-24B986C042F2}" srcOrd="0" destOrd="0" presId="urn:microsoft.com/office/officeart/2005/8/layout/default"/>
    <dgm:cxn modelId="{6744225B-CB83-4009-8389-16F7EB21E08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A652168-D9D0-493A-9B21-0F6C26DBDD41}" type="presOf" srcId="{816B225A-6D9C-45A5-A08D-C6272DC2B9BE}" destId="{FB970023-0AD8-4257-9D69-0D38BBE98C0B}" srcOrd="0" destOrd="0" presId="urn:microsoft.com/office/officeart/2005/8/layout/default"/>
    <dgm:cxn modelId="{DF7858E6-DD13-4F74-94CF-9C22C0E93925}"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A68FBF9-B42C-40F3-B9AA-AEE1CD26D465}"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F2D45D43-AD38-4F0D-9361-A17E258767D0}" type="presOf" srcId="{40401B07-2BC1-43D1-990D-EA08A2E96199}" destId="{FFE1DB0B-A649-43C1-B7D2-CEF3FA2CA620}" srcOrd="0" destOrd="0" presId="urn:microsoft.com/office/officeart/2005/8/layout/default"/>
    <dgm:cxn modelId="{7DBE1FAD-CC04-455A-B8D4-754D7BF207F7}" type="presOf" srcId="{032D3BBA-FECA-4A09-86B8-D22A26B2D692}" destId="{DE94FCB2-DC8D-4E9C-99AC-1B4A02F51ED1}" srcOrd="0" destOrd="0" presId="urn:microsoft.com/office/officeart/2005/8/layout/default"/>
    <dgm:cxn modelId="{B5861532-41D3-493A-B2E5-FB8EEA9433EB}" type="presParOf" srcId="{FB970023-0AD8-4257-9D69-0D38BBE98C0B}" destId="{FFE1DB0B-A649-43C1-B7D2-CEF3FA2CA620}" srcOrd="0" destOrd="0" presId="urn:microsoft.com/office/officeart/2005/8/layout/default"/>
    <dgm:cxn modelId="{8BF5EE5D-8933-4F91-9339-687B5D1A4FA5}" type="presParOf" srcId="{FB970023-0AD8-4257-9D69-0D38BBE98C0B}" destId="{2801E637-8C93-40BB-8D47-B379444342CD}" srcOrd="1" destOrd="0" presId="urn:microsoft.com/office/officeart/2005/8/layout/default"/>
    <dgm:cxn modelId="{64EE23F7-BC26-4CC4-8AE1-2D990FA89507}" type="presParOf" srcId="{FB970023-0AD8-4257-9D69-0D38BBE98C0B}" destId="{DE94FCB2-DC8D-4E9C-99AC-1B4A02F51ED1}" srcOrd="2" destOrd="0" presId="urn:microsoft.com/office/officeart/2005/8/layout/default"/>
    <dgm:cxn modelId="{809447FB-4435-4D49-95D8-1B172067FDB1}" type="presParOf" srcId="{FB970023-0AD8-4257-9D69-0D38BBE98C0B}" destId="{B79BEC52-4A3C-4665-948E-5AB634E4DDD1}" srcOrd="3" destOrd="0" presId="urn:microsoft.com/office/officeart/2005/8/layout/default"/>
    <dgm:cxn modelId="{55F36E07-8EA0-46BC-A889-DA8601EAC546}" type="presParOf" srcId="{FB970023-0AD8-4257-9D69-0D38BBE98C0B}" destId="{9E71994E-CAF8-46B6-9D24-24B986C042F2}" srcOrd="4" destOrd="0" presId="urn:microsoft.com/office/officeart/2005/8/layout/default"/>
    <dgm:cxn modelId="{100F80D8-2B6B-49D4-B31B-48C9E4655B10}" type="presParOf" srcId="{FB970023-0AD8-4257-9D69-0D38BBE98C0B}" destId="{738F86CF-128D-470E-936B-6A3F88B3548B}" srcOrd="5" destOrd="0" presId="urn:microsoft.com/office/officeart/2005/8/layout/default"/>
    <dgm:cxn modelId="{F95AE1E1-B0F8-41FF-A3A3-64A50823266A}" type="presParOf" srcId="{FB970023-0AD8-4257-9D69-0D38BBE98C0B}" destId="{AB46F437-0746-4546-925E-0EB7C7D5DEEE}" srcOrd="6" destOrd="0" presId="urn:microsoft.com/office/officeart/2005/8/layout/default"/>
    <dgm:cxn modelId="{5BBCE7BB-6775-461C-BF95-E8CA6E0DF7CF}" type="presParOf" srcId="{FB970023-0AD8-4257-9D69-0D38BBE98C0B}" destId="{DFB5A0A0-5AAF-4E7A-96E3-6AAED3E2A4DE}" srcOrd="7" destOrd="0" presId="urn:microsoft.com/office/officeart/2005/8/layout/default"/>
    <dgm:cxn modelId="{B26F724C-7622-46D2-A017-427435DDFC93}" type="presParOf" srcId="{FB970023-0AD8-4257-9D69-0D38BBE98C0B}" destId="{EF93FE5D-CECB-421C-A5E7-C8A146A6D18C}" srcOrd="8" destOrd="0" presId="urn:microsoft.com/office/officeart/2005/8/layout/default"/>
    <dgm:cxn modelId="{7A75F9D4-4673-49CC-B826-DAED8C4A7358}" type="presParOf" srcId="{FB970023-0AD8-4257-9D69-0D38BBE98C0B}" destId="{69C1F5B3-E374-4A16-AD71-1F7CD42FE451}" srcOrd="9" destOrd="0" presId="urn:microsoft.com/office/officeart/2005/8/layout/default"/>
    <dgm:cxn modelId="{5B20252B-5402-4B40-8721-FB5499826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ACAD98-0F93-49CE-B666-7747E99C6D8C}"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6FA77E48-CBE0-415D-A6F6-EA1B24AB8AF5}" type="presOf" srcId="{719CC07F-E7E8-4D5D-812D-B4FE5927E5EE}" destId="{EF93FE5D-CECB-421C-A5E7-C8A146A6D18C}" srcOrd="0" destOrd="0" presId="urn:microsoft.com/office/officeart/2005/8/layout/default"/>
    <dgm:cxn modelId="{053EA22E-F1C7-4676-9BEE-7C434E642B65}" type="presOf" srcId="{7B17B44F-FC52-4305-B7B4-359C8BB0CC78}" destId="{9E71994E-CAF8-46B6-9D24-24B986C042F2}" srcOrd="0" destOrd="0" presId="urn:microsoft.com/office/officeart/2005/8/layout/default"/>
    <dgm:cxn modelId="{A9F16078-6159-4536-B705-38F18CF0E06E}" type="presOf" srcId="{62B35D10-1538-4D55-950A-2A2BA79ABB01}" destId="{4872DE25-18B2-4051-AC2E-50E8F9E547B9}" srcOrd="0" destOrd="0" presId="urn:microsoft.com/office/officeart/2005/8/layout/default"/>
    <dgm:cxn modelId="{584EDBD0-7294-4397-ABAB-56A95F44E235}"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CD06B25-8718-491E-A089-B807EB81AAC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615AC7D-C44E-49A9-B782-2FB02286BE00}" type="presOf" srcId="{816B225A-6D9C-45A5-A08D-C6272DC2B9BE}" destId="{FB970023-0AD8-4257-9D69-0D38BBE98C0B}" srcOrd="0" destOrd="0" presId="urn:microsoft.com/office/officeart/2005/8/layout/default"/>
    <dgm:cxn modelId="{DFF51F8D-F6B7-49C9-A5D2-1F418340022A}" type="presParOf" srcId="{FB970023-0AD8-4257-9D69-0D38BBE98C0B}" destId="{FFE1DB0B-A649-43C1-B7D2-CEF3FA2CA620}" srcOrd="0" destOrd="0" presId="urn:microsoft.com/office/officeart/2005/8/layout/default"/>
    <dgm:cxn modelId="{3DC0D92D-89C5-48AA-B4BB-A9192B6860E0}" type="presParOf" srcId="{FB970023-0AD8-4257-9D69-0D38BBE98C0B}" destId="{2801E637-8C93-40BB-8D47-B379444342CD}" srcOrd="1" destOrd="0" presId="urn:microsoft.com/office/officeart/2005/8/layout/default"/>
    <dgm:cxn modelId="{0A606DBA-8E21-450C-85DC-DBDA166924ED}" type="presParOf" srcId="{FB970023-0AD8-4257-9D69-0D38BBE98C0B}" destId="{DE94FCB2-DC8D-4E9C-99AC-1B4A02F51ED1}" srcOrd="2" destOrd="0" presId="urn:microsoft.com/office/officeart/2005/8/layout/default"/>
    <dgm:cxn modelId="{755D7DF2-15FA-4FC9-B63C-0FD0C6C6132C}" type="presParOf" srcId="{FB970023-0AD8-4257-9D69-0D38BBE98C0B}" destId="{B79BEC52-4A3C-4665-948E-5AB634E4DDD1}" srcOrd="3" destOrd="0" presId="urn:microsoft.com/office/officeart/2005/8/layout/default"/>
    <dgm:cxn modelId="{A9447181-677D-40D1-BEC2-BAD97D8996A9}" type="presParOf" srcId="{FB970023-0AD8-4257-9D69-0D38BBE98C0B}" destId="{9E71994E-CAF8-46B6-9D24-24B986C042F2}" srcOrd="4" destOrd="0" presId="urn:microsoft.com/office/officeart/2005/8/layout/default"/>
    <dgm:cxn modelId="{AE8AFF36-D82C-4688-9B10-12DB69ADB187}" type="presParOf" srcId="{FB970023-0AD8-4257-9D69-0D38BBE98C0B}" destId="{738F86CF-128D-470E-936B-6A3F88B3548B}" srcOrd="5" destOrd="0" presId="urn:microsoft.com/office/officeart/2005/8/layout/default"/>
    <dgm:cxn modelId="{3200959C-67D7-419A-815A-0C230BD2814F}" type="presParOf" srcId="{FB970023-0AD8-4257-9D69-0D38BBE98C0B}" destId="{AB46F437-0746-4546-925E-0EB7C7D5DEEE}" srcOrd="6" destOrd="0" presId="urn:microsoft.com/office/officeart/2005/8/layout/default"/>
    <dgm:cxn modelId="{5898A63A-02D5-47FB-B888-EA64478E1065}" type="presParOf" srcId="{FB970023-0AD8-4257-9D69-0D38BBE98C0B}" destId="{DFB5A0A0-5AAF-4E7A-96E3-6AAED3E2A4DE}" srcOrd="7" destOrd="0" presId="urn:microsoft.com/office/officeart/2005/8/layout/default"/>
    <dgm:cxn modelId="{F4717C38-B25D-403B-B3CA-DF87D8A03728}" type="presParOf" srcId="{FB970023-0AD8-4257-9D69-0D38BBE98C0B}" destId="{EF93FE5D-CECB-421C-A5E7-C8A146A6D18C}" srcOrd="8" destOrd="0" presId="urn:microsoft.com/office/officeart/2005/8/layout/default"/>
    <dgm:cxn modelId="{49E7CFDD-95EC-41BC-882B-2D6049F13EED}" type="presParOf" srcId="{FB970023-0AD8-4257-9D69-0D38BBE98C0B}" destId="{69C1F5B3-E374-4A16-AD71-1F7CD42FE451}" srcOrd="9" destOrd="0" presId="urn:microsoft.com/office/officeart/2005/8/layout/default"/>
    <dgm:cxn modelId="{5652619B-C2DB-42B5-9331-411C699EA49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8054140-0588-40C6-BF9C-F3EEC96F04E9}"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853BD65-3968-49DB-9E01-89A51678BA90}" type="presOf" srcId="{7B17B44F-FC52-4305-B7B4-359C8BB0CC78}" destId="{9E71994E-CAF8-46B6-9D24-24B986C042F2}" srcOrd="0" destOrd="0" presId="urn:microsoft.com/office/officeart/2005/8/layout/default"/>
    <dgm:cxn modelId="{3A7A25DB-144E-472F-9D1A-445910C82D73}" type="presOf" srcId="{719CC07F-E7E8-4D5D-812D-B4FE5927E5EE}" destId="{EF93FE5D-CECB-421C-A5E7-C8A146A6D18C}" srcOrd="0" destOrd="0" presId="urn:microsoft.com/office/officeart/2005/8/layout/default"/>
    <dgm:cxn modelId="{3597B02D-70C1-46CA-9366-D27C03FC8E77}"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F2850D0E-8B66-4BC9-B762-622F9C681922}"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9C522-6988-4923-B52B-15954F11D58F}" type="presOf" srcId="{816B225A-6D9C-45A5-A08D-C6272DC2B9BE}" destId="{FB970023-0AD8-4257-9D69-0D38BBE98C0B}" srcOrd="0" destOrd="0" presId="urn:microsoft.com/office/officeart/2005/8/layout/default"/>
    <dgm:cxn modelId="{3C51BEB3-0A98-4AE1-A48C-C355CD1968F3}"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E4C10D1-6860-48D4-8B9F-63135BB2EFBD}" type="presParOf" srcId="{FB970023-0AD8-4257-9D69-0D38BBE98C0B}" destId="{FFE1DB0B-A649-43C1-B7D2-CEF3FA2CA620}" srcOrd="0" destOrd="0" presId="urn:microsoft.com/office/officeart/2005/8/layout/default"/>
    <dgm:cxn modelId="{54B9F347-CFE5-4E80-B865-71D4E028188B}" type="presParOf" srcId="{FB970023-0AD8-4257-9D69-0D38BBE98C0B}" destId="{2801E637-8C93-40BB-8D47-B379444342CD}" srcOrd="1" destOrd="0" presId="urn:microsoft.com/office/officeart/2005/8/layout/default"/>
    <dgm:cxn modelId="{6E2C445C-B624-47A5-8DE0-E454C22138D9}" type="presParOf" srcId="{FB970023-0AD8-4257-9D69-0D38BBE98C0B}" destId="{DE94FCB2-DC8D-4E9C-99AC-1B4A02F51ED1}" srcOrd="2" destOrd="0" presId="urn:microsoft.com/office/officeart/2005/8/layout/default"/>
    <dgm:cxn modelId="{142706DA-6989-4E39-8661-12EA19D70C4D}" type="presParOf" srcId="{FB970023-0AD8-4257-9D69-0D38BBE98C0B}" destId="{B79BEC52-4A3C-4665-948E-5AB634E4DDD1}" srcOrd="3" destOrd="0" presId="urn:microsoft.com/office/officeart/2005/8/layout/default"/>
    <dgm:cxn modelId="{DAA7ECAC-6077-4CCC-8634-35A146457CEC}" type="presParOf" srcId="{FB970023-0AD8-4257-9D69-0D38BBE98C0B}" destId="{9E71994E-CAF8-46B6-9D24-24B986C042F2}" srcOrd="4" destOrd="0" presId="urn:microsoft.com/office/officeart/2005/8/layout/default"/>
    <dgm:cxn modelId="{2E5602E1-D286-4953-BCFB-AEC6C987EA30}" type="presParOf" srcId="{FB970023-0AD8-4257-9D69-0D38BBE98C0B}" destId="{738F86CF-128D-470E-936B-6A3F88B3548B}" srcOrd="5" destOrd="0" presId="urn:microsoft.com/office/officeart/2005/8/layout/default"/>
    <dgm:cxn modelId="{407AB972-8D01-4886-BC68-731050C72154}" type="presParOf" srcId="{FB970023-0AD8-4257-9D69-0D38BBE98C0B}" destId="{AB46F437-0746-4546-925E-0EB7C7D5DEEE}" srcOrd="6" destOrd="0" presId="urn:microsoft.com/office/officeart/2005/8/layout/default"/>
    <dgm:cxn modelId="{CDC6784A-9852-4807-90D8-05F2B7638201}" type="presParOf" srcId="{FB970023-0AD8-4257-9D69-0D38BBE98C0B}" destId="{DFB5A0A0-5AAF-4E7A-96E3-6AAED3E2A4DE}" srcOrd="7" destOrd="0" presId="urn:microsoft.com/office/officeart/2005/8/layout/default"/>
    <dgm:cxn modelId="{813F6A5A-0590-473A-9AE7-A214DEB47D0C}" type="presParOf" srcId="{FB970023-0AD8-4257-9D69-0D38BBE98C0B}" destId="{EF93FE5D-CECB-421C-A5E7-C8A146A6D18C}" srcOrd="8" destOrd="0" presId="urn:microsoft.com/office/officeart/2005/8/layout/default"/>
    <dgm:cxn modelId="{40E44FC1-8204-4F3B-91C9-1E881408C92F}" type="presParOf" srcId="{FB970023-0AD8-4257-9D69-0D38BBE98C0B}" destId="{69C1F5B3-E374-4A16-AD71-1F7CD42FE451}" srcOrd="9" destOrd="0" presId="urn:microsoft.com/office/officeart/2005/8/layout/default"/>
    <dgm:cxn modelId="{50EB40C0-8441-410F-8CEC-059F775BF9C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5DC76FF1-24E8-4775-AB89-87893D42F5A9}" type="presOf" srcId="{62B35D10-1538-4D55-950A-2A2BA79ABB01}" destId="{4872DE25-18B2-4051-AC2E-50E8F9E547B9}" srcOrd="0" destOrd="0" presId="urn:microsoft.com/office/officeart/2005/8/layout/default"/>
    <dgm:cxn modelId="{D9674B33-CF78-4267-8B8B-4A8E09094A43}" type="presOf" srcId="{816B225A-6D9C-45A5-A08D-C6272DC2B9BE}" destId="{FB970023-0AD8-4257-9D69-0D38BBE98C0B}" srcOrd="0" destOrd="0" presId="urn:microsoft.com/office/officeart/2005/8/layout/default"/>
    <dgm:cxn modelId="{CAC6F313-CE6F-4E6C-9C93-2975F81EA6D7}"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8EB4ED62-04E6-4045-9B00-EEE63CAF14BF}" type="presOf" srcId="{7B17B44F-FC52-4305-B7B4-359C8BB0CC78}" destId="{9E71994E-CAF8-46B6-9D24-24B986C042F2}" srcOrd="0" destOrd="0" presId="urn:microsoft.com/office/officeart/2005/8/layout/default"/>
    <dgm:cxn modelId="{BE253C18-EE4B-4E9D-9DC3-81707CA068B2}"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B967C20-3139-4CB9-839D-05789532688E}"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7E3E0DF-F45E-4299-854B-56993A2D0766}" type="presOf" srcId="{40401B07-2BC1-43D1-990D-EA08A2E96199}" destId="{FFE1DB0B-A649-43C1-B7D2-CEF3FA2CA620}" srcOrd="0" destOrd="0" presId="urn:microsoft.com/office/officeart/2005/8/layout/default"/>
    <dgm:cxn modelId="{54F9A974-9C7A-4252-BA82-FA8777FDA418}" type="presParOf" srcId="{FB970023-0AD8-4257-9D69-0D38BBE98C0B}" destId="{FFE1DB0B-A649-43C1-B7D2-CEF3FA2CA620}" srcOrd="0" destOrd="0" presId="urn:microsoft.com/office/officeart/2005/8/layout/default"/>
    <dgm:cxn modelId="{AF07BD0A-DF62-4C79-98CD-3261280AA29E}" type="presParOf" srcId="{FB970023-0AD8-4257-9D69-0D38BBE98C0B}" destId="{2801E637-8C93-40BB-8D47-B379444342CD}" srcOrd="1" destOrd="0" presId="urn:microsoft.com/office/officeart/2005/8/layout/default"/>
    <dgm:cxn modelId="{2BBAB721-E541-4108-896E-9E4FA24B1BCA}" type="presParOf" srcId="{FB970023-0AD8-4257-9D69-0D38BBE98C0B}" destId="{DE94FCB2-DC8D-4E9C-99AC-1B4A02F51ED1}" srcOrd="2" destOrd="0" presId="urn:microsoft.com/office/officeart/2005/8/layout/default"/>
    <dgm:cxn modelId="{B9FD1EA9-A00A-48D0-92A2-06ED75973E66}" type="presParOf" srcId="{FB970023-0AD8-4257-9D69-0D38BBE98C0B}" destId="{B79BEC52-4A3C-4665-948E-5AB634E4DDD1}" srcOrd="3" destOrd="0" presId="urn:microsoft.com/office/officeart/2005/8/layout/default"/>
    <dgm:cxn modelId="{7EAE889D-0A81-444C-A359-9B8FB9A7450F}" type="presParOf" srcId="{FB970023-0AD8-4257-9D69-0D38BBE98C0B}" destId="{9E71994E-CAF8-46B6-9D24-24B986C042F2}" srcOrd="4" destOrd="0" presId="urn:microsoft.com/office/officeart/2005/8/layout/default"/>
    <dgm:cxn modelId="{0769955C-B488-4CD9-BC51-65E985B1E91E}" type="presParOf" srcId="{FB970023-0AD8-4257-9D69-0D38BBE98C0B}" destId="{738F86CF-128D-470E-936B-6A3F88B3548B}" srcOrd="5" destOrd="0" presId="urn:microsoft.com/office/officeart/2005/8/layout/default"/>
    <dgm:cxn modelId="{6CB7E95D-41D0-4DD4-9175-AF5902959500}" type="presParOf" srcId="{FB970023-0AD8-4257-9D69-0D38BBE98C0B}" destId="{AB46F437-0746-4546-925E-0EB7C7D5DEEE}" srcOrd="6" destOrd="0" presId="urn:microsoft.com/office/officeart/2005/8/layout/default"/>
    <dgm:cxn modelId="{10FAAAEB-5809-45E4-BEE7-5EA601EB8670}" type="presParOf" srcId="{FB970023-0AD8-4257-9D69-0D38BBE98C0B}" destId="{DFB5A0A0-5AAF-4E7A-96E3-6AAED3E2A4DE}" srcOrd="7" destOrd="0" presId="urn:microsoft.com/office/officeart/2005/8/layout/default"/>
    <dgm:cxn modelId="{BC4601E3-D3B3-4729-9FD6-D8EB24A7727D}" type="presParOf" srcId="{FB970023-0AD8-4257-9D69-0D38BBE98C0B}" destId="{EF93FE5D-CECB-421C-A5E7-C8A146A6D18C}" srcOrd="8" destOrd="0" presId="urn:microsoft.com/office/officeart/2005/8/layout/default"/>
    <dgm:cxn modelId="{405DF0EF-7587-492B-B227-5EDC807FA3A9}" type="presParOf" srcId="{FB970023-0AD8-4257-9D69-0D38BBE98C0B}" destId="{69C1F5B3-E374-4A16-AD71-1F7CD42FE451}" srcOrd="9" destOrd="0" presId="urn:microsoft.com/office/officeart/2005/8/layout/default"/>
    <dgm:cxn modelId="{12166351-0FB7-4A08-8D31-1C7F7D3F32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0033129-1276-4E9E-B09D-AB48DEB90DF1}" type="presOf" srcId="{7B17B44F-FC52-4305-B7B4-359C8BB0CC78}" destId="{9E71994E-CAF8-46B6-9D24-24B986C042F2}" srcOrd="0" destOrd="0" presId="urn:microsoft.com/office/officeart/2005/8/layout/default"/>
    <dgm:cxn modelId="{8060A884-3E6A-4E98-A6C6-013BE6E4BEF6}" type="presOf" srcId="{A8173AC5-747C-4629-AFDD-A87911240C17}" destId="{AB46F437-0746-4546-925E-0EB7C7D5DEEE}" srcOrd="0" destOrd="0" presId="urn:microsoft.com/office/officeart/2005/8/layout/default"/>
    <dgm:cxn modelId="{3BF2E587-9848-4D89-AB38-2570DFD759B9}" type="presOf" srcId="{032D3BBA-FECA-4A09-86B8-D22A26B2D692}" destId="{DE94FCB2-DC8D-4E9C-99AC-1B4A02F51ED1}" srcOrd="0" destOrd="0" presId="urn:microsoft.com/office/officeart/2005/8/layout/default"/>
    <dgm:cxn modelId="{B664FD9F-5417-47A3-AA28-701D281B1F20}" type="presOf" srcId="{719CC07F-E7E8-4D5D-812D-B4FE5927E5EE}" destId="{EF93FE5D-CECB-421C-A5E7-C8A146A6D18C}" srcOrd="0" destOrd="0" presId="urn:microsoft.com/office/officeart/2005/8/layout/default"/>
    <dgm:cxn modelId="{17D64C04-9808-4E85-AD2B-C1485980DB4A}" type="presOf" srcId="{62B35D10-1538-4D55-950A-2A2BA79ABB01}" destId="{4872DE25-18B2-4051-AC2E-50E8F9E547B9}" srcOrd="0" destOrd="0" presId="urn:microsoft.com/office/officeart/2005/8/layout/default"/>
    <dgm:cxn modelId="{962498AF-AC3C-488D-A1E0-6C7D69E47001}" type="presOf" srcId="{816B225A-6D9C-45A5-A08D-C6272DC2B9BE}" destId="{FB970023-0AD8-4257-9D69-0D38BBE98C0B}" srcOrd="0" destOrd="0" presId="urn:microsoft.com/office/officeart/2005/8/layout/default"/>
    <dgm:cxn modelId="{F8D3148D-2EF1-4560-910B-A5A591297957}"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525FA0-FC24-4AA5-A382-594B23B58F18}" type="presParOf" srcId="{FB970023-0AD8-4257-9D69-0D38BBE98C0B}" destId="{FFE1DB0B-A649-43C1-B7D2-CEF3FA2CA620}" srcOrd="0" destOrd="0" presId="urn:microsoft.com/office/officeart/2005/8/layout/default"/>
    <dgm:cxn modelId="{9CEB1188-44B9-4216-818C-3185E4CE6994}" type="presParOf" srcId="{FB970023-0AD8-4257-9D69-0D38BBE98C0B}" destId="{2801E637-8C93-40BB-8D47-B379444342CD}" srcOrd="1" destOrd="0" presId="urn:microsoft.com/office/officeart/2005/8/layout/default"/>
    <dgm:cxn modelId="{E55A2A06-EDF3-4D52-9286-B56D9E61071C}" type="presParOf" srcId="{FB970023-0AD8-4257-9D69-0D38BBE98C0B}" destId="{DE94FCB2-DC8D-4E9C-99AC-1B4A02F51ED1}" srcOrd="2" destOrd="0" presId="urn:microsoft.com/office/officeart/2005/8/layout/default"/>
    <dgm:cxn modelId="{3CEB1563-1243-4ED7-A6DF-D2C8D21F2D03}" type="presParOf" srcId="{FB970023-0AD8-4257-9D69-0D38BBE98C0B}" destId="{B79BEC52-4A3C-4665-948E-5AB634E4DDD1}" srcOrd="3" destOrd="0" presId="urn:microsoft.com/office/officeart/2005/8/layout/default"/>
    <dgm:cxn modelId="{E7444651-8D4C-412B-BCD7-1A0E693272CC}" type="presParOf" srcId="{FB970023-0AD8-4257-9D69-0D38BBE98C0B}" destId="{9E71994E-CAF8-46B6-9D24-24B986C042F2}" srcOrd="4" destOrd="0" presId="urn:microsoft.com/office/officeart/2005/8/layout/default"/>
    <dgm:cxn modelId="{5BE089D1-AAF0-44A4-9367-C97AC03B2917}" type="presParOf" srcId="{FB970023-0AD8-4257-9D69-0D38BBE98C0B}" destId="{738F86CF-128D-470E-936B-6A3F88B3548B}" srcOrd="5" destOrd="0" presId="urn:microsoft.com/office/officeart/2005/8/layout/default"/>
    <dgm:cxn modelId="{E93B2733-0A15-44BC-8ED0-F35E37F03FB4}" type="presParOf" srcId="{FB970023-0AD8-4257-9D69-0D38BBE98C0B}" destId="{AB46F437-0746-4546-925E-0EB7C7D5DEEE}" srcOrd="6" destOrd="0" presId="urn:microsoft.com/office/officeart/2005/8/layout/default"/>
    <dgm:cxn modelId="{CBD741EE-681E-4635-A2A9-F88E9E5961C6}" type="presParOf" srcId="{FB970023-0AD8-4257-9D69-0D38BBE98C0B}" destId="{DFB5A0A0-5AAF-4E7A-96E3-6AAED3E2A4DE}" srcOrd="7" destOrd="0" presId="urn:microsoft.com/office/officeart/2005/8/layout/default"/>
    <dgm:cxn modelId="{51543000-37A7-408E-BA33-624C70E81D8F}" type="presParOf" srcId="{FB970023-0AD8-4257-9D69-0D38BBE98C0B}" destId="{EF93FE5D-CECB-421C-A5E7-C8A146A6D18C}" srcOrd="8" destOrd="0" presId="urn:microsoft.com/office/officeart/2005/8/layout/default"/>
    <dgm:cxn modelId="{09551589-A86E-4447-AA47-9F3FC59E9245}" type="presParOf" srcId="{FB970023-0AD8-4257-9D69-0D38BBE98C0B}" destId="{69C1F5B3-E374-4A16-AD71-1F7CD42FE451}" srcOrd="9" destOrd="0" presId="urn:microsoft.com/office/officeart/2005/8/layout/default"/>
    <dgm:cxn modelId="{4AF9AD7D-DA28-4902-BBE7-E0FD8847179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3547BC4-747F-4563-8D7E-DCAEFFD0F25C}" type="presOf" srcId="{816B225A-6D9C-45A5-A08D-C6272DC2B9BE}" destId="{FB970023-0AD8-4257-9D69-0D38BBE98C0B}" srcOrd="0" destOrd="0" presId="urn:microsoft.com/office/officeart/2005/8/layout/default"/>
    <dgm:cxn modelId="{E1AB85D0-A489-4F78-85D4-03FD340F2C2D}" type="presOf" srcId="{032D3BBA-FECA-4A09-86B8-D22A26B2D692}" destId="{DE94FCB2-DC8D-4E9C-99AC-1B4A02F51ED1}" srcOrd="0" destOrd="0" presId="urn:microsoft.com/office/officeart/2005/8/layout/default"/>
    <dgm:cxn modelId="{39FA1BEF-EDF1-4A64-BB85-14E3F460E4E4}" type="presOf" srcId="{719CC07F-E7E8-4D5D-812D-B4FE5927E5EE}" destId="{EF93FE5D-CECB-421C-A5E7-C8A146A6D18C}" srcOrd="0" destOrd="0" presId="urn:microsoft.com/office/officeart/2005/8/layout/default"/>
    <dgm:cxn modelId="{A48E851E-EDB9-48B9-856C-8F4EEEAD4F4A}" type="presOf" srcId="{62B35D10-1538-4D55-950A-2A2BA79ABB01}" destId="{4872DE25-18B2-4051-AC2E-50E8F9E547B9}" srcOrd="0" destOrd="0" presId="urn:microsoft.com/office/officeart/2005/8/layout/default"/>
    <dgm:cxn modelId="{2F8E9A0C-CAC0-4C17-8872-88B1F0F4B256}" type="presOf" srcId="{A8173AC5-747C-4629-AFDD-A87911240C17}" destId="{AB46F437-0746-4546-925E-0EB7C7D5DEEE}" srcOrd="0" destOrd="0" presId="urn:microsoft.com/office/officeart/2005/8/layout/default"/>
    <dgm:cxn modelId="{91A0B994-9884-4499-A925-B5E71EBDA077}"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16766CFA-ECF5-4BB8-9FCE-E009F2B61C3B}" type="presOf" srcId="{7B17B44F-FC52-4305-B7B4-359C8BB0CC78}" destId="{9E71994E-CAF8-46B6-9D24-24B986C042F2}" srcOrd="0" destOrd="0" presId="urn:microsoft.com/office/officeart/2005/8/layout/default"/>
    <dgm:cxn modelId="{7ED6E7BF-F49B-4BF1-85BC-5E92ED9B0936}" type="presParOf" srcId="{FB970023-0AD8-4257-9D69-0D38BBE98C0B}" destId="{FFE1DB0B-A649-43C1-B7D2-CEF3FA2CA620}" srcOrd="0" destOrd="0" presId="urn:microsoft.com/office/officeart/2005/8/layout/default"/>
    <dgm:cxn modelId="{7CB8C20D-93FC-4CD5-81D8-649F4C8CF887}" type="presParOf" srcId="{FB970023-0AD8-4257-9D69-0D38BBE98C0B}" destId="{2801E637-8C93-40BB-8D47-B379444342CD}" srcOrd="1" destOrd="0" presId="urn:microsoft.com/office/officeart/2005/8/layout/default"/>
    <dgm:cxn modelId="{F908ACA0-FF69-4355-AB7E-3E8DB9158657}" type="presParOf" srcId="{FB970023-0AD8-4257-9D69-0D38BBE98C0B}" destId="{DE94FCB2-DC8D-4E9C-99AC-1B4A02F51ED1}" srcOrd="2" destOrd="0" presId="urn:microsoft.com/office/officeart/2005/8/layout/default"/>
    <dgm:cxn modelId="{8EA84AA7-5DC8-425D-BC2A-71311FDB4AA0}" type="presParOf" srcId="{FB970023-0AD8-4257-9D69-0D38BBE98C0B}" destId="{B79BEC52-4A3C-4665-948E-5AB634E4DDD1}" srcOrd="3" destOrd="0" presId="urn:microsoft.com/office/officeart/2005/8/layout/default"/>
    <dgm:cxn modelId="{0133F0FF-F2F9-4526-B580-62B57122F841}" type="presParOf" srcId="{FB970023-0AD8-4257-9D69-0D38BBE98C0B}" destId="{9E71994E-CAF8-46B6-9D24-24B986C042F2}" srcOrd="4" destOrd="0" presId="urn:microsoft.com/office/officeart/2005/8/layout/default"/>
    <dgm:cxn modelId="{FCBBCFCB-F205-4B99-A030-AAFE79B3B4B3}" type="presParOf" srcId="{FB970023-0AD8-4257-9D69-0D38BBE98C0B}" destId="{738F86CF-128D-470E-936B-6A3F88B3548B}" srcOrd="5" destOrd="0" presId="urn:microsoft.com/office/officeart/2005/8/layout/default"/>
    <dgm:cxn modelId="{0FF9A2A6-5084-4B1E-BF45-AB946A466C6A}" type="presParOf" srcId="{FB970023-0AD8-4257-9D69-0D38BBE98C0B}" destId="{AB46F437-0746-4546-925E-0EB7C7D5DEEE}" srcOrd="6" destOrd="0" presId="urn:microsoft.com/office/officeart/2005/8/layout/default"/>
    <dgm:cxn modelId="{DF748CFB-1BEF-4E64-A4C0-D901781D3A47}" type="presParOf" srcId="{FB970023-0AD8-4257-9D69-0D38BBE98C0B}" destId="{DFB5A0A0-5AAF-4E7A-96E3-6AAED3E2A4DE}" srcOrd="7" destOrd="0" presId="urn:microsoft.com/office/officeart/2005/8/layout/default"/>
    <dgm:cxn modelId="{398ABC2E-A6A8-4BDB-B611-1687C8D7E34B}" type="presParOf" srcId="{FB970023-0AD8-4257-9D69-0D38BBE98C0B}" destId="{EF93FE5D-CECB-421C-A5E7-C8A146A6D18C}" srcOrd="8" destOrd="0" presId="urn:microsoft.com/office/officeart/2005/8/layout/default"/>
    <dgm:cxn modelId="{AE8A0914-5AAF-408B-8398-C4F47763A0B8}" type="presParOf" srcId="{FB970023-0AD8-4257-9D69-0D38BBE98C0B}" destId="{69C1F5B3-E374-4A16-AD71-1F7CD42FE451}" srcOrd="9" destOrd="0" presId="urn:microsoft.com/office/officeart/2005/8/layout/default"/>
    <dgm:cxn modelId="{96A68D91-3C5F-4EF6-826B-FE9BDA4B7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751290C-6824-4F10-AF85-42FF00F185F6}"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094E43C-9CE3-4B2B-A0D7-78F5396E9584}" type="presOf" srcId="{816B225A-6D9C-45A5-A08D-C6272DC2B9BE}" destId="{FB970023-0AD8-4257-9D69-0D38BBE98C0B}" srcOrd="0" destOrd="0" presId="urn:microsoft.com/office/officeart/2005/8/layout/default"/>
    <dgm:cxn modelId="{FC890A84-E30C-4AC5-A38B-BDCAACA6AB47}"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5804C83B-DE9D-4F46-A236-938A0D712F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00160F5-3617-476C-9615-3A01227ABBC3}" type="presOf" srcId="{7B17B44F-FC52-4305-B7B4-359C8BB0CC78}" destId="{9E71994E-CAF8-46B6-9D24-24B986C042F2}" srcOrd="0" destOrd="0" presId="urn:microsoft.com/office/officeart/2005/8/layout/default"/>
    <dgm:cxn modelId="{D1CA1201-3697-4C26-8D1B-59D1C88A356A}" type="presOf" srcId="{40401B07-2BC1-43D1-990D-EA08A2E96199}" destId="{FFE1DB0B-A649-43C1-B7D2-CEF3FA2CA620}" srcOrd="0" destOrd="0" presId="urn:microsoft.com/office/officeart/2005/8/layout/default"/>
    <dgm:cxn modelId="{39402B64-26CD-4E00-9517-D5F4456174A0}"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E6A53A1E-7643-4581-890B-BC1B4D436A04}" type="presParOf" srcId="{FB970023-0AD8-4257-9D69-0D38BBE98C0B}" destId="{FFE1DB0B-A649-43C1-B7D2-CEF3FA2CA620}" srcOrd="0" destOrd="0" presId="urn:microsoft.com/office/officeart/2005/8/layout/default"/>
    <dgm:cxn modelId="{E366D890-A9F3-4DC7-9E35-EC6F3DFAC3DF}" type="presParOf" srcId="{FB970023-0AD8-4257-9D69-0D38BBE98C0B}" destId="{2801E637-8C93-40BB-8D47-B379444342CD}" srcOrd="1" destOrd="0" presId="urn:microsoft.com/office/officeart/2005/8/layout/default"/>
    <dgm:cxn modelId="{51E46F49-31EA-486F-AFBD-7347F9ECAF12}" type="presParOf" srcId="{FB970023-0AD8-4257-9D69-0D38BBE98C0B}" destId="{DE94FCB2-DC8D-4E9C-99AC-1B4A02F51ED1}" srcOrd="2" destOrd="0" presId="urn:microsoft.com/office/officeart/2005/8/layout/default"/>
    <dgm:cxn modelId="{63C37FCF-6D6A-40D2-8F71-7918A5245666}" type="presParOf" srcId="{FB970023-0AD8-4257-9D69-0D38BBE98C0B}" destId="{B79BEC52-4A3C-4665-948E-5AB634E4DDD1}" srcOrd="3" destOrd="0" presId="urn:microsoft.com/office/officeart/2005/8/layout/default"/>
    <dgm:cxn modelId="{E5B77180-BF14-47CE-A9D3-DC152100CDCF}" type="presParOf" srcId="{FB970023-0AD8-4257-9D69-0D38BBE98C0B}" destId="{9E71994E-CAF8-46B6-9D24-24B986C042F2}" srcOrd="4" destOrd="0" presId="urn:microsoft.com/office/officeart/2005/8/layout/default"/>
    <dgm:cxn modelId="{747A4728-AB01-437A-ADF2-A3C7C2565214}" type="presParOf" srcId="{FB970023-0AD8-4257-9D69-0D38BBE98C0B}" destId="{738F86CF-128D-470E-936B-6A3F88B3548B}" srcOrd="5" destOrd="0" presId="urn:microsoft.com/office/officeart/2005/8/layout/default"/>
    <dgm:cxn modelId="{946D22FD-A94C-411E-B707-81552E7EA797}" type="presParOf" srcId="{FB970023-0AD8-4257-9D69-0D38BBE98C0B}" destId="{AB46F437-0746-4546-925E-0EB7C7D5DEEE}" srcOrd="6" destOrd="0" presId="urn:microsoft.com/office/officeart/2005/8/layout/default"/>
    <dgm:cxn modelId="{E11FAA9C-5FB5-4D7E-A15E-5F43868FD7D0}" type="presParOf" srcId="{FB970023-0AD8-4257-9D69-0D38BBE98C0B}" destId="{DFB5A0A0-5AAF-4E7A-96E3-6AAED3E2A4DE}" srcOrd="7" destOrd="0" presId="urn:microsoft.com/office/officeart/2005/8/layout/default"/>
    <dgm:cxn modelId="{11F330D3-FD18-4580-9A17-FD73CF13140A}" type="presParOf" srcId="{FB970023-0AD8-4257-9D69-0D38BBE98C0B}" destId="{EF93FE5D-CECB-421C-A5E7-C8A146A6D18C}" srcOrd="8" destOrd="0" presId="urn:microsoft.com/office/officeart/2005/8/layout/default"/>
    <dgm:cxn modelId="{D60E157A-9C1F-4A67-BC8B-F4D80614A3C8}" type="presParOf" srcId="{FB970023-0AD8-4257-9D69-0D38BBE98C0B}" destId="{69C1F5B3-E374-4A16-AD71-1F7CD42FE451}" srcOrd="9" destOrd="0" presId="urn:microsoft.com/office/officeart/2005/8/layout/default"/>
    <dgm:cxn modelId="{CA305BD2-61F9-4593-A11E-3BE8F06979E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152FF0A-DEFD-42F9-898C-66F091897EA8}" type="presOf" srcId="{62B35D10-1538-4D55-950A-2A2BA79ABB01}" destId="{4872DE25-18B2-4051-AC2E-50E8F9E547B9}" srcOrd="0" destOrd="0" presId="urn:microsoft.com/office/officeart/2005/8/layout/default"/>
    <dgm:cxn modelId="{7301CA48-26E4-4E14-B0A8-19942A4C75E4}" type="presOf" srcId="{40401B07-2BC1-43D1-990D-EA08A2E96199}" destId="{FFE1DB0B-A649-43C1-B7D2-CEF3FA2CA620}" srcOrd="0" destOrd="0" presId="urn:microsoft.com/office/officeart/2005/8/layout/default"/>
    <dgm:cxn modelId="{634F18AF-838E-4117-A782-CE3EE1F3BF88}" type="presOf" srcId="{816B225A-6D9C-45A5-A08D-C6272DC2B9BE}" destId="{FB970023-0AD8-4257-9D69-0D38BBE98C0B}" srcOrd="0" destOrd="0" presId="urn:microsoft.com/office/officeart/2005/8/layout/default"/>
    <dgm:cxn modelId="{EE87A3BC-F582-4FF4-80C0-F9F3F7C3547A}" type="presOf" srcId="{719CC07F-E7E8-4D5D-812D-B4FE5927E5EE}" destId="{EF93FE5D-CECB-421C-A5E7-C8A146A6D18C}" srcOrd="0" destOrd="0" presId="urn:microsoft.com/office/officeart/2005/8/layout/default"/>
    <dgm:cxn modelId="{5C2CBD89-0529-4E21-9F96-570ED407DB9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95E1245-798A-4B3C-91B2-C77CB96F8E11}"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D1BA1637-077B-43A1-B8C1-4E3E6F0EA810}" type="presOf" srcId="{A8173AC5-747C-4629-AFDD-A87911240C17}" destId="{AB46F437-0746-4546-925E-0EB7C7D5DEEE}" srcOrd="0" destOrd="0" presId="urn:microsoft.com/office/officeart/2005/8/layout/default"/>
    <dgm:cxn modelId="{0AEF06A2-F3BE-4AC0-A06F-C7001E8B3C2F}" type="presParOf" srcId="{FB970023-0AD8-4257-9D69-0D38BBE98C0B}" destId="{FFE1DB0B-A649-43C1-B7D2-CEF3FA2CA620}" srcOrd="0" destOrd="0" presId="urn:microsoft.com/office/officeart/2005/8/layout/default"/>
    <dgm:cxn modelId="{A2BA2557-AD2D-4B69-8F53-FDBA0F399BD6}" type="presParOf" srcId="{FB970023-0AD8-4257-9D69-0D38BBE98C0B}" destId="{2801E637-8C93-40BB-8D47-B379444342CD}" srcOrd="1" destOrd="0" presId="urn:microsoft.com/office/officeart/2005/8/layout/default"/>
    <dgm:cxn modelId="{6FEF4370-7FAD-4828-9405-AA27BE442CB0}" type="presParOf" srcId="{FB970023-0AD8-4257-9D69-0D38BBE98C0B}" destId="{DE94FCB2-DC8D-4E9C-99AC-1B4A02F51ED1}" srcOrd="2" destOrd="0" presId="urn:microsoft.com/office/officeart/2005/8/layout/default"/>
    <dgm:cxn modelId="{D3C63C66-70D7-4A29-AF52-8892A484A2DC}" type="presParOf" srcId="{FB970023-0AD8-4257-9D69-0D38BBE98C0B}" destId="{B79BEC52-4A3C-4665-948E-5AB634E4DDD1}" srcOrd="3" destOrd="0" presId="urn:microsoft.com/office/officeart/2005/8/layout/default"/>
    <dgm:cxn modelId="{E3111CC9-3F37-40C3-9236-B95EC60C4D8F}" type="presParOf" srcId="{FB970023-0AD8-4257-9D69-0D38BBE98C0B}" destId="{9E71994E-CAF8-46B6-9D24-24B986C042F2}" srcOrd="4" destOrd="0" presId="urn:microsoft.com/office/officeart/2005/8/layout/default"/>
    <dgm:cxn modelId="{E6BCDF39-618A-468D-9BD1-B17793C2F5EE}" type="presParOf" srcId="{FB970023-0AD8-4257-9D69-0D38BBE98C0B}" destId="{738F86CF-128D-470E-936B-6A3F88B3548B}" srcOrd="5" destOrd="0" presId="urn:microsoft.com/office/officeart/2005/8/layout/default"/>
    <dgm:cxn modelId="{432E3B39-5751-4FE7-AFF1-DAC23AFF740E}" type="presParOf" srcId="{FB970023-0AD8-4257-9D69-0D38BBE98C0B}" destId="{AB46F437-0746-4546-925E-0EB7C7D5DEEE}" srcOrd="6" destOrd="0" presId="urn:microsoft.com/office/officeart/2005/8/layout/default"/>
    <dgm:cxn modelId="{E976FD3D-FF8E-4BCE-8337-E3D31A27B809}" type="presParOf" srcId="{FB970023-0AD8-4257-9D69-0D38BBE98C0B}" destId="{DFB5A0A0-5AAF-4E7A-96E3-6AAED3E2A4DE}" srcOrd="7" destOrd="0" presId="urn:microsoft.com/office/officeart/2005/8/layout/default"/>
    <dgm:cxn modelId="{AC40B876-9BD1-4AA4-8B0C-9918CEDEDDFE}" type="presParOf" srcId="{FB970023-0AD8-4257-9D69-0D38BBE98C0B}" destId="{EF93FE5D-CECB-421C-A5E7-C8A146A6D18C}" srcOrd="8" destOrd="0" presId="urn:microsoft.com/office/officeart/2005/8/layout/default"/>
    <dgm:cxn modelId="{A5C6B2E5-50FC-49B4-85D3-AB053227BDDD}" type="presParOf" srcId="{FB970023-0AD8-4257-9D69-0D38BBE98C0B}" destId="{69C1F5B3-E374-4A16-AD71-1F7CD42FE451}" srcOrd="9" destOrd="0" presId="urn:microsoft.com/office/officeart/2005/8/layout/default"/>
    <dgm:cxn modelId="{4F5874B5-98F3-4EB0-AC7A-7886654035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7A8BBC7-C598-49B1-96F0-86C437BF935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CA0C37A-6F13-4305-A11E-FB8836B1E6BF}" type="presOf" srcId="{7B17B44F-FC52-4305-B7B4-359C8BB0CC78}" destId="{9E71994E-CAF8-46B6-9D24-24B986C042F2}" srcOrd="0" destOrd="0" presId="urn:microsoft.com/office/officeart/2005/8/layout/default"/>
    <dgm:cxn modelId="{095A38D7-F7AC-43D6-BBEB-A969AC2E2D03}"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7356272-F481-458B-983D-046315661D25}" type="presOf" srcId="{816B225A-6D9C-45A5-A08D-C6272DC2B9BE}" destId="{FB970023-0AD8-4257-9D69-0D38BBE98C0B}" srcOrd="0" destOrd="0" presId="urn:microsoft.com/office/officeart/2005/8/layout/default"/>
    <dgm:cxn modelId="{4DA3ACD3-99A0-4E4F-8DBF-45583C3DAD53}" type="presOf" srcId="{719CC07F-E7E8-4D5D-812D-B4FE5927E5EE}" destId="{EF93FE5D-CECB-421C-A5E7-C8A146A6D18C}" srcOrd="0" destOrd="0" presId="urn:microsoft.com/office/officeart/2005/8/layout/default"/>
    <dgm:cxn modelId="{D14BE111-938D-455E-BC5D-FEEE494EBAD7}" type="presOf" srcId="{032D3BBA-FECA-4A09-86B8-D22A26B2D692}" destId="{DE94FCB2-DC8D-4E9C-99AC-1B4A02F51ED1}" srcOrd="0" destOrd="0" presId="urn:microsoft.com/office/officeart/2005/8/layout/default"/>
    <dgm:cxn modelId="{998C31B9-B5F2-4DC8-A102-8DCC562F3FC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21973EC-C90C-4587-B62C-A121E16A965D}" type="presParOf" srcId="{FB970023-0AD8-4257-9D69-0D38BBE98C0B}" destId="{FFE1DB0B-A649-43C1-B7D2-CEF3FA2CA620}" srcOrd="0" destOrd="0" presId="urn:microsoft.com/office/officeart/2005/8/layout/default"/>
    <dgm:cxn modelId="{6CFDEDBA-097E-4340-9238-A759F31E8EA0}" type="presParOf" srcId="{FB970023-0AD8-4257-9D69-0D38BBE98C0B}" destId="{2801E637-8C93-40BB-8D47-B379444342CD}" srcOrd="1" destOrd="0" presId="urn:microsoft.com/office/officeart/2005/8/layout/default"/>
    <dgm:cxn modelId="{96EFD359-8411-4D75-A1A4-13D8F8AB5488}" type="presParOf" srcId="{FB970023-0AD8-4257-9D69-0D38BBE98C0B}" destId="{DE94FCB2-DC8D-4E9C-99AC-1B4A02F51ED1}" srcOrd="2" destOrd="0" presId="urn:microsoft.com/office/officeart/2005/8/layout/default"/>
    <dgm:cxn modelId="{6DDFC7ED-E257-4010-AEDE-D8679E692D3D}" type="presParOf" srcId="{FB970023-0AD8-4257-9D69-0D38BBE98C0B}" destId="{B79BEC52-4A3C-4665-948E-5AB634E4DDD1}" srcOrd="3" destOrd="0" presId="urn:microsoft.com/office/officeart/2005/8/layout/default"/>
    <dgm:cxn modelId="{C6DEB51A-BA56-4DCA-BF8D-FD4D9792DF37}" type="presParOf" srcId="{FB970023-0AD8-4257-9D69-0D38BBE98C0B}" destId="{9E71994E-CAF8-46B6-9D24-24B986C042F2}" srcOrd="4" destOrd="0" presId="urn:microsoft.com/office/officeart/2005/8/layout/default"/>
    <dgm:cxn modelId="{04AE8AF4-C72D-4F0F-8BA6-5CA4BAAB09FB}" type="presParOf" srcId="{FB970023-0AD8-4257-9D69-0D38BBE98C0B}" destId="{738F86CF-128D-470E-936B-6A3F88B3548B}" srcOrd="5" destOrd="0" presId="urn:microsoft.com/office/officeart/2005/8/layout/default"/>
    <dgm:cxn modelId="{580B9A5C-7976-4A44-A18E-AC881B9AF5A5}" type="presParOf" srcId="{FB970023-0AD8-4257-9D69-0D38BBE98C0B}" destId="{AB46F437-0746-4546-925E-0EB7C7D5DEEE}" srcOrd="6" destOrd="0" presId="urn:microsoft.com/office/officeart/2005/8/layout/default"/>
    <dgm:cxn modelId="{E9573E63-A2F6-4283-B7AD-A041BC805037}" type="presParOf" srcId="{FB970023-0AD8-4257-9D69-0D38BBE98C0B}" destId="{DFB5A0A0-5AAF-4E7A-96E3-6AAED3E2A4DE}" srcOrd="7" destOrd="0" presId="urn:microsoft.com/office/officeart/2005/8/layout/default"/>
    <dgm:cxn modelId="{401110D1-C472-4AD1-9D19-811C3D1E562E}" type="presParOf" srcId="{FB970023-0AD8-4257-9D69-0D38BBE98C0B}" destId="{EF93FE5D-CECB-421C-A5E7-C8A146A6D18C}" srcOrd="8" destOrd="0" presId="urn:microsoft.com/office/officeart/2005/8/layout/default"/>
    <dgm:cxn modelId="{33AFA613-40BB-480D-AEDB-56EC7145800E}" type="presParOf" srcId="{FB970023-0AD8-4257-9D69-0D38BBE98C0B}" destId="{69C1F5B3-E374-4A16-AD71-1F7CD42FE451}" srcOrd="9" destOrd="0" presId="urn:microsoft.com/office/officeart/2005/8/layout/default"/>
    <dgm:cxn modelId="{76C036CF-EA6A-40D7-B208-2B572B960A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4AEFA6D-FA80-47BB-BA81-D7A49C148EA2}" type="presOf" srcId="{7B17B44F-FC52-4305-B7B4-359C8BB0CC78}" destId="{9E71994E-CAF8-46B6-9D24-24B986C042F2}" srcOrd="0" destOrd="0" presId="urn:microsoft.com/office/officeart/2005/8/layout/default"/>
    <dgm:cxn modelId="{CC66F3DF-4229-44C5-AEFB-DEE5753C3808}" type="presOf" srcId="{62B35D10-1538-4D55-950A-2A2BA79ABB01}" destId="{4872DE25-18B2-4051-AC2E-50E8F9E547B9}" srcOrd="0" destOrd="0" presId="urn:microsoft.com/office/officeart/2005/8/layout/default"/>
    <dgm:cxn modelId="{D8838A76-BF16-4740-87D3-3013B3DF0C6E}" type="presOf" srcId="{40401B07-2BC1-43D1-990D-EA08A2E96199}" destId="{FFE1DB0B-A649-43C1-B7D2-CEF3FA2CA620}" srcOrd="0" destOrd="0" presId="urn:microsoft.com/office/officeart/2005/8/layout/default"/>
    <dgm:cxn modelId="{4B10694A-2685-44C7-A804-C40F4D2A1DEE}" type="presOf" srcId="{719CC07F-E7E8-4D5D-812D-B4FE5927E5EE}" destId="{EF93FE5D-CECB-421C-A5E7-C8A146A6D18C}" srcOrd="0" destOrd="0" presId="urn:microsoft.com/office/officeart/2005/8/layout/default"/>
    <dgm:cxn modelId="{A05D17EF-B8BB-43A5-9361-476389754DE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C9EB2ED2-3D9C-48CE-BCAB-87C32EA95AB9}" type="presOf" srcId="{816B225A-6D9C-45A5-A08D-C6272DC2B9BE}" destId="{FB970023-0AD8-4257-9D69-0D38BBE98C0B}" srcOrd="0" destOrd="0" presId="urn:microsoft.com/office/officeart/2005/8/layout/default"/>
    <dgm:cxn modelId="{350579E5-9AE6-411C-8D2E-A564CC191BB1}" type="presOf" srcId="{032D3BBA-FECA-4A09-86B8-D22A26B2D692}" destId="{DE94FCB2-DC8D-4E9C-99AC-1B4A02F51ED1}" srcOrd="0" destOrd="0" presId="urn:microsoft.com/office/officeart/2005/8/layout/default"/>
    <dgm:cxn modelId="{19F55A7B-0FD0-4C7C-939A-0E4D2C5CFC58}" type="presParOf" srcId="{FB970023-0AD8-4257-9D69-0D38BBE98C0B}" destId="{FFE1DB0B-A649-43C1-B7D2-CEF3FA2CA620}" srcOrd="0" destOrd="0" presId="urn:microsoft.com/office/officeart/2005/8/layout/default"/>
    <dgm:cxn modelId="{606023E5-276D-4671-9F53-94FF3463DCF5}" type="presParOf" srcId="{FB970023-0AD8-4257-9D69-0D38BBE98C0B}" destId="{2801E637-8C93-40BB-8D47-B379444342CD}" srcOrd="1" destOrd="0" presId="urn:microsoft.com/office/officeart/2005/8/layout/default"/>
    <dgm:cxn modelId="{0DD50B2C-5BEA-409F-9A72-0D587D9774A1}" type="presParOf" srcId="{FB970023-0AD8-4257-9D69-0D38BBE98C0B}" destId="{DE94FCB2-DC8D-4E9C-99AC-1B4A02F51ED1}" srcOrd="2" destOrd="0" presId="urn:microsoft.com/office/officeart/2005/8/layout/default"/>
    <dgm:cxn modelId="{C80234E6-3AD8-43D4-B3B7-ED4F41618641}" type="presParOf" srcId="{FB970023-0AD8-4257-9D69-0D38BBE98C0B}" destId="{B79BEC52-4A3C-4665-948E-5AB634E4DDD1}" srcOrd="3" destOrd="0" presId="urn:microsoft.com/office/officeart/2005/8/layout/default"/>
    <dgm:cxn modelId="{38A8DE6F-6F74-4D23-BFB4-B3C7F85E24B6}" type="presParOf" srcId="{FB970023-0AD8-4257-9D69-0D38BBE98C0B}" destId="{9E71994E-CAF8-46B6-9D24-24B986C042F2}" srcOrd="4" destOrd="0" presId="urn:microsoft.com/office/officeart/2005/8/layout/default"/>
    <dgm:cxn modelId="{1B599382-6274-4E77-966A-C851715C1316}" type="presParOf" srcId="{FB970023-0AD8-4257-9D69-0D38BBE98C0B}" destId="{738F86CF-128D-470E-936B-6A3F88B3548B}" srcOrd="5" destOrd="0" presId="urn:microsoft.com/office/officeart/2005/8/layout/default"/>
    <dgm:cxn modelId="{E071A80B-2EA4-45EC-AB32-FA12FA586A47}" type="presParOf" srcId="{FB970023-0AD8-4257-9D69-0D38BBE98C0B}" destId="{AB46F437-0746-4546-925E-0EB7C7D5DEEE}" srcOrd="6" destOrd="0" presId="urn:microsoft.com/office/officeart/2005/8/layout/default"/>
    <dgm:cxn modelId="{D980C77D-0F3B-45B2-8BDF-D641104FD0B4}" type="presParOf" srcId="{FB970023-0AD8-4257-9D69-0D38BBE98C0B}" destId="{DFB5A0A0-5AAF-4E7A-96E3-6AAED3E2A4DE}" srcOrd="7" destOrd="0" presId="urn:microsoft.com/office/officeart/2005/8/layout/default"/>
    <dgm:cxn modelId="{A9A9920B-4B3C-484B-AAD6-DB047A5DBF8B}" type="presParOf" srcId="{FB970023-0AD8-4257-9D69-0D38BBE98C0B}" destId="{EF93FE5D-CECB-421C-A5E7-C8A146A6D18C}" srcOrd="8" destOrd="0" presId="urn:microsoft.com/office/officeart/2005/8/layout/default"/>
    <dgm:cxn modelId="{37D4C34C-4BF0-4133-A263-0823492E7177}" type="presParOf" srcId="{FB970023-0AD8-4257-9D69-0D38BBE98C0B}" destId="{69C1F5B3-E374-4A16-AD71-1F7CD42FE451}" srcOrd="9" destOrd="0" presId="urn:microsoft.com/office/officeart/2005/8/layout/default"/>
    <dgm:cxn modelId="{998B66D3-09C2-4D38-BCB6-22873846063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234C39F-646F-4070-A6E1-701CA241C80B}" type="presOf" srcId="{62B35D10-1538-4D55-950A-2A2BA79ABB01}" destId="{4872DE25-18B2-4051-AC2E-50E8F9E547B9}" srcOrd="0" destOrd="0" presId="urn:microsoft.com/office/officeart/2005/8/layout/default"/>
    <dgm:cxn modelId="{869AD992-E382-4192-BED2-8B3AAE21918A}"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1367BC9-7E8F-4E8E-8538-998187A2E506}" type="presOf" srcId="{719CC07F-E7E8-4D5D-812D-B4FE5927E5EE}" destId="{EF93FE5D-CECB-421C-A5E7-C8A146A6D18C}" srcOrd="0" destOrd="0" presId="urn:microsoft.com/office/officeart/2005/8/layout/default"/>
    <dgm:cxn modelId="{DB5F1C95-42E5-4BDC-A041-F094E718FDB7}" type="presOf" srcId="{40401B07-2BC1-43D1-990D-EA08A2E96199}" destId="{FFE1DB0B-A649-43C1-B7D2-CEF3FA2CA620}" srcOrd="0" destOrd="0" presId="urn:microsoft.com/office/officeart/2005/8/layout/default"/>
    <dgm:cxn modelId="{2ED5797A-8B58-498B-AFF6-83180E677719}"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8F9B31-C150-45AE-A6AF-5563F2401A58}" type="presOf" srcId="{816B225A-6D9C-45A5-A08D-C6272DC2B9BE}" destId="{FB970023-0AD8-4257-9D69-0D38BBE98C0B}" srcOrd="0" destOrd="0" presId="urn:microsoft.com/office/officeart/2005/8/layout/default"/>
    <dgm:cxn modelId="{D88938D5-09BE-49DE-B28F-11F363E8C540}"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410C4CE-F4E4-48EF-A638-5AAB15E4B088}" type="presParOf" srcId="{FB970023-0AD8-4257-9D69-0D38BBE98C0B}" destId="{FFE1DB0B-A649-43C1-B7D2-CEF3FA2CA620}" srcOrd="0" destOrd="0" presId="urn:microsoft.com/office/officeart/2005/8/layout/default"/>
    <dgm:cxn modelId="{E686B00C-A600-4305-B396-71034355A079}" type="presParOf" srcId="{FB970023-0AD8-4257-9D69-0D38BBE98C0B}" destId="{2801E637-8C93-40BB-8D47-B379444342CD}" srcOrd="1" destOrd="0" presId="urn:microsoft.com/office/officeart/2005/8/layout/default"/>
    <dgm:cxn modelId="{9639ACC2-9F07-4DAB-9BED-1A4337338857}" type="presParOf" srcId="{FB970023-0AD8-4257-9D69-0D38BBE98C0B}" destId="{DE94FCB2-DC8D-4E9C-99AC-1B4A02F51ED1}" srcOrd="2" destOrd="0" presId="urn:microsoft.com/office/officeart/2005/8/layout/default"/>
    <dgm:cxn modelId="{E343A5C1-C2FB-4364-A12D-59A0717CCE67}" type="presParOf" srcId="{FB970023-0AD8-4257-9D69-0D38BBE98C0B}" destId="{B79BEC52-4A3C-4665-948E-5AB634E4DDD1}" srcOrd="3" destOrd="0" presId="urn:microsoft.com/office/officeart/2005/8/layout/default"/>
    <dgm:cxn modelId="{E89D060C-0121-42BC-8130-03ECF76366C8}" type="presParOf" srcId="{FB970023-0AD8-4257-9D69-0D38BBE98C0B}" destId="{9E71994E-CAF8-46B6-9D24-24B986C042F2}" srcOrd="4" destOrd="0" presId="urn:microsoft.com/office/officeart/2005/8/layout/default"/>
    <dgm:cxn modelId="{6FCABC03-4630-40F8-9C5E-028DEBB9A6B5}" type="presParOf" srcId="{FB970023-0AD8-4257-9D69-0D38BBE98C0B}" destId="{738F86CF-128D-470E-936B-6A3F88B3548B}" srcOrd="5" destOrd="0" presId="urn:microsoft.com/office/officeart/2005/8/layout/default"/>
    <dgm:cxn modelId="{2457EDEC-5578-4792-9FF3-D7B9431543C5}" type="presParOf" srcId="{FB970023-0AD8-4257-9D69-0D38BBE98C0B}" destId="{AB46F437-0746-4546-925E-0EB7C7D5DEEE}" srcOrd="6" destOrd="0" presId="urn:microsoft.com/office/officeart/2005/8/layout/default"/>
    <dgm:cxn modelId="{2E976400-10CB-4B3E-A66F-24CD7B8EE7E2}" type="presParOf" srcId="{FB970023-0AD8-4257-9D69-0D38BBE98C0B}" destId="{DFB5A0A0-5AAF-4E7A-96E3-6AAED3E2A4DE}" srcOrd="7" destOrd="0" presId="urn:microsoft.com/office/officeart/2005/8/layout/default"/>
    <dgm:cxn modelId="{FAD5A380-16E9-49E7-A005-6DCB988B3AC8}" type="presParOf" srcId="{FB970023-0AD8-4257-9D69-0D38BBE98C0B}" destId="{EF93FE5D-CECB-421C-A5E7-C8A146A6D18C}" srcOrd="8" destOrd="0" presId="urn:microsoft.com/office/officeart/2005/8/layout/default"/>
    <dgm:cxn modelId="{74EC0607-8370-4287-A642-B90D008809C8}" type="presParOf" srcId="{FB970023-0AD8-4257-9D69-0D38BBE98C0B}" destId="{69C1F5B3-E374-4A16-AD71-1F7CD42FE451}" srcOrd="9" destOrd="0" presId="urn:microsoft.com/office/officeart/2005/8/layout/default"/>
    <dgm:cxn modelId="{FF148616-2C61-4F34-907C-1E4D1CF2986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FB202F8-F555-4965-B2DA-73952BEEDDE8}" type="presOf" srcId="{A8173AC5-747C-4629-AFDD-A87911240C17}" destId="{AB46F437-0746-4546-925E-0EB7C7D5DEEE}" srcOrd="0" destOrd="0" presId="urn:microsoft.com/office/officeart/2005/8/layout/default"/>
    <dgm:cxn modelId="{483DCCEB-C759-4183-AB95-85D242FF39F4}" type="presOf" srcId="{816B225A-6D9C-45A5-A08D-C6272DC2B9BE}" destId="{FB970023-0AD8-4257-9D69-0D38BBE98C0B}" srcOrd="0" destOrd="0" presId="urn:microsoft.com/office/officeart/2005/8/layout/default"/>
    <dgm:cxn modelId="{594DC94C-9959-448F-8D2E-BED0D8232392}" type="presOf" srcId="{719CC07F-E7E8-4D5D-812D-B4FE5927E5EE}" destId="{EF93FE5D-CECB-421C-A5E7-C8A146A6D18C}" srcOrd="0" destOrd="0" presId="urn:microsoft.com/office/officeart/2005/8/layout/default"/>
    <dgm:cxn modelId="{79F4B0FE-516F-42FE-915A-8BDDFD29EBB5}" type="presOf" srcId="{62B35D10-1538-4D55-950A-2A2BA79ABB01}" destId="{4872DE25-18B2-4051-AC2E-50E8F9E547B9}" srcOrd="0" destOrd="0" presId="urn:microsoft.com/office/officeart/2005/8/layout/default"/>
    <dgm:cxn modelId="{996D054C-D813-4E6D-9F8D-618024EEFF41}" type="presOf" srcId="{40401B07-2BC1-43D1-990D-EA08A2E96199}" destId="{FFE1DB0B-A649-43C1-B7D2-CEF3FA2CA620}" srcOrd="0" destOrd="0" presId="urn:microsoft.com/office/officeart/2005/8/layout/default"/>
    <dgm:cxn modelId="{69A4BCF0-DD2A-4CB2-A45E-763D1CC734B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6C193DD-B497-4D63-A424-3D21DB79555C}"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E42EB88-6180-4258-9393-04F61CB13EE8}" type="presParOf" srcId="{FB970023-0AD8-4257-9D69-0D38BBE98C0B}" destId="{FFE1DB0B-A649-43C1-B7D2-CEF3FA2CA620}" srcOrd="0" destOrd="0" presId="urn:microsoft.com/office/officeart/2005/8/layout/default"/>
    <dgm:cxn modelId="{698858A0-D693-401A-865B-EC1EF00BA037}" type="presParOf" srcId="{FB970023-0AD8-4257-9D69-0D38BBE98C0B}" destId="{2801E637-8C93-40BB-8D47-B379444342CD}" srcOrd="1" destOrd="0" presId="urn:microsoft.com/office/officeart/2005/8/layout/default"/>
    <dgm:cxn modelId="{E1A68312-F85F-4F6F-A123-18CF27BAC117}" type="presParOf" srcId="{FB970023-0AD8-4257-9D69-0D38BBE98C0B}" destId="{DE94FCB2-DC8D-4E9C-99AC-1B4A02F51ED1}" srcOrd="2" destOrd="0" presId="urn:microsoft.com/office/officeart/2005/8/layout/default"/>
    <dgm:cxn modelId="{377D3757-3C9B-429B-A070-F93BBE529ED1}" type="presParOf" srcId="{FB970023-0AD8-4257-9D69-0D38BBE98C0B}" destId="{B79BEC52-4A3C-4665-948E-5AB634E4DDD1}" srcOrd="3" destOrd="0" presId="urn:microsoft.com/office/officeart/2005/8/layout/default"/>
    <dgm:cxn modelId="{456BAE5B-CADA-45ED-8C01-CAAD2E52BF17}" type="presParOf" srcId="{FB970023-0AD8-4257-9D69-0D38BBE98C0B}" destId="{9E71994E-CAF8-46B6-9D24-24B986C042F2}" srcOrd="4" destOrd="0" presId="urn:microsoft.com/office/officeart/2005/8/layout/default"/>
    <dgm:cxn modelId="{F0CA7398-34C9-43E7-AC16-1B5C99B9D12A}" type="presParOf" srcId="{FB970023-0AD8-4257-9D69-0D38BBE98C0B}" destId="{738F86CF-128D-470E-936B-6A3F88B3548B}" srcOrd="5" destOrd="0" presId="urn:microsoft.com/office/officeart/2005/8/layout/default"/>
    <dgm:cxn modelId="{4E8F7F2A-F116-4C50-880B-80D87450CB5A}" type="presParOf" srcId="{FB970023-0AD8-4257-9D69-0D38BBE98C0B}" destId="{AB46F437-0746-4546-925E-0EB7C7D5DEEE}" srcOrd="6" destOrd="0" presId="urn:microsoft.com/office/officeart/2005/8/layout/default"/>
    <dgm:cxn modelId="{2C044165-D037-4A7E-9973-A587B51667CA}" type="presParOf" srcId="{FB970023-0AD8-4257-9D69-0D38BBE98C0B}" destId="{DFB5A0A0-5AAF-4E7A-96E3-6AAED3E2A4DE}" srcOrd="7" destOrd="0" presId="urn:microsoft.com/office/officeart/2005/8/layout/default"/>
    <dgm:cxn modelId="{EB6B6829-8C00-40F4-BA70-35B0617C4C21}" type="presParOf" srcId="{FB970023-0AD8-4257-9D69-0D38BBE98C0B}" destId="{EF93FE5D-CECB-421C-A5E7-C8A146A6D18C}" srcOrd="8" destOrd="0" presId="urn:microsoft.com/office/officeart/2005/8/layout/default"/>
    <dgm:cxn modelId="{52DB19F5-D397-478F-981D-389D55107794}" type="presParOf" srcId="{FB970023-0AD8-4257-9D69-0D38BBE98C0B}" destId="{69C1F5B3-E374-4A16-AD71-1F7CD42FE451}" srcOrd="9" destOrd="0" presId="urn:microsoft.com/office/officeart/2005/8/layout/default"/>
    <dgm:cxn modelId="{162B97B7-2D38-4301-B832-FC069D732A1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B506BD8-8C32-4901-8591-CD5F3A97D0B8}" type="presOf" srcId="{032D3BBA-FECA-4A09-86B8-D22A26B2D692}" destId="{DE94FCB2-DC8D-4E9C-99AC-1B4A02F51ED1}" srcOrd="0" destOrd="0" presId="urn:microsoft.com/office/officeart/2005/8/layout/default"/>
    <dgm:cxn modelId="{C6196810-823D-4D8C-B6B7-2D18A6E4BE71}"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BE918AD-EB51-4F54-B179-9ACF8F3904C7}" type="presOf" srcId="{816B225A-6D9C-45A5-A08D-C6272DC2B9BE}" destId="{FB970023-0AD8-4257-9D69-0D38BBE98C0B}" srcOrd="0" destOrd="0" presId="urn:microsoft.com/office/officeart/2005/8/layout/default"/>
    <dgm:cxn modelId="{AE2B8958-EFB1-4247-93EC-82CBDEAC14F9}" type="presOf" srcId="{62B35D10-1538-4D55-950A-2A2BA79ABB01}" destId="{4872DE25-18B2-4051-AC2E-50E8F9E547B9}" srcOrd="0" destOrd="0" presId="urn:microsoft.com/office/officeart/2005/8/layout/default"/>
    <dgm:cxn modelId="{C3EFE5AD-B173-414F-9DDB-745045651F47}" type="presOf" srcId="{7B17B44F-FC52-4305-B7B4-359C8BB0CC78}" destId="{9E71994E-CAF8-46B6-9D24-24B986C042F2}" srcOrd="0" destOrd="0" presId="urn:microsoft.com/office/officeart/2005/8/layout/default"/>
    <dgm:cxn modelId="{BCEFE28E-0928-4AE9-8531-EB4F534909BA}"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688B30-AB20-4A3D-B295-4358EA56242A}" type="presOf" srcId="{719CC07F-E7E8-4D5D-812D-B4FE5927E5EE}" destId="{EF93FE5D-CECB-421C-A5E7-C8A146A6D18C}" srcOrd="0" destOrd="0" presId="urn:microsoft.com/office/officeart/2005/8/layout/default"/>
    <dgm:cxn modelId="{D163DE4E-8EF6-4C65-8B58-DAFA06B0B1AA}" type="presParOf" srcId="{FB970023-0AD8-4257-9D69-0D38BBE98C0B}" destId="{FFE1DB0B-A649-43C1-B7D2-CEF3FA2CA620}" srcOrd="0" destOrd="0" presId="urn:microsoft.com/office/officeart/2005/8/layout/default"/>
    <dgm:cxn modelId="{F439C990-866B-4F3E-A8FA-E9A0EA451D08}" type="presParOf" srcId="{FB970023-0AD8-4257-9D69-0D38BBE98C0B}" destId="{2801E637-8C93-40BB-8D47-B379444342CD}" srcOrd="1" destOrd="0" presId="urn:microsoft.com/office/officeart/2005/8/layout/default"/>
    <dgm:cxn modelId="{0B781E35-7D94-4CDA-B0D8-B66CA70CB677}" type="presParOf" srcId="{FB970023-0AD8-4257-9D69-0D38BBE98C0B}" destId="{DE94FCB2-DC8D-4E9C-99AC-1B4A02F51ED1}" srcOrd="2" destOrd="0" presId="urn:microsoft.com/office/officeart/2005/8/layout/default"/>
    <dgm:cxn modelId="{B9E1C5C1-A37D-4F4C-AABB-56EB07C453A5}" type="presParOf" srcId="{FB970023-0AD8-4257-9D69-0D38BBE98C0B}" destId="{B79BEC52-4A3C-4665-948E-5AB634E4DDD1}" srcOrd="3" destOrd="0" presId="urn:microsoft.com/office/officeart/2005/8/layout/default"/>
    <dgm:cxn modelId="{39825C51-448A-4D0D-B57C-770C4F029E1F}" type="presParOf" srcId="{FB970023-0AD8-4257-9D69-0D38BBE98C0B}" destId="{9E71994E-CAF8-46B6-9D24-24B986C042F2}" srcOrd="4" destOrd="0" presId="urn:microsoft.com/office/officeart/2005/8/layout/default"/>
    <dgm:cxn modelId="{85FAAFF1-2D13-43AB-AF87-33718683BCB7}" type="presParOf" srcId="{FB970023-0AD8-4257-9D69-0D38BBE98C0B}" destId="{738F86CF-128D-470E-936B-6A3F88B3548B}" srcOrd="5" destOrd="0" presId="urn:microsoft.com/office/officeart/2005/8/layout/default"/>
    <dgm:cxn modelId="{9B759F56-DDF8-4EAB-86CA-639B2F450BEC}" type="presParOf" srcId="{FB970023-0AD8-4257-9D69-0D38BBE98C0B}" destId="{AB46F437-0746-4546-925E-0EB7C7D5DEEE}" srcOrd="6" destOrd="0" presId="urn:microsoft.com/office/officeart/2005/8/layout/default"/>
    <dgm:cxn modelId="{111276C1-1868-4B3B-9FDC-729D138C9D32}" type="presParOf" srcId="{FB970023-0AD8-4257-9D69-0D38BBE98C0B}" destId="{DFB5A0A0-5AAF-4E7A-96E3-6AAED3E2A4DE}" srcOrd="7" destOrd="0" presId="urn:microsoft.com/office/officeart/2005/8/layout/default"/>
    <dgm:cxn modelId="{3B5D6F97-C63E-4581-821C-500A3F0640A9}" type="presParOf" srcId="{FB970023-0AD8-4257-9D69-0D38BBE98C0B}" destId="{EF93FE5D-CECB-421C-A5E7-C8A146A6D18C}" srcOrd="8" destOrd="0" presId="urn:microsoft.com/office/officeart/2005/8/layout/default"/>
    <dgm:cxn modelId="{3618E9F8-D0E9-4C66-9778-0A896B08B372}" type="presParOf" srcId="{FB970023-0AD8-4257-9D69-0D38BBE98C0B}" destId="{69C1F5B3-E374-4A16-AD71-1F7CD42FE451}" srcOrd="9" destOrd="0" presId="urn:microsoft.com/office/officeart/2005/8/layout/default"/>
    <dgm:cxn modelId="{D7E8FB23-D54B-4506-A777-6361A578BCE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80A7FD4-5E5A-442B-8D2A-ABF2579448C4}" type="presOf" srcId="{A8173AC5-747C-4629-AFDD-A87911240C17}" destId="{AB46F437-0746-4546-925E-0EB7C7D5DEEE}" srcOrd="0" destOrd="0" presId="urn:microsoft.com/office/officeart/2005/8/layout/default"/>
    <dgm:cxn modelId="{C8C5680F-C1D0-4CFB-8B50-9750A477E37D}" type="presOf" srcId="{816B225A-6D9C-45A5-A08D-C6272DC2B9BE}" destId="{FB970023-0AD8-4257-9D69-0D38BBE98C0B}" srcOrd="0" destOrd="0" presId="urn:microsoft.com/office/officeart/2005/8/layout/default"/>
    <dgm:cxn modelId="{A29E51CD-CAAE-485E-B453-9C94BD0C1AFA}"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70D0BA0-A941-464C-B207-20B63CD5FA53}" type="presOf" srcId="{7B17B44F-FC52-4305-B7B4-359C8BB0CC78}" destId="{9E71994E-CAF8-46B6-9D24-24B986C042F2}" srcOrd="0" destOrd="0" presId="urn:microsoft.com/office/officeart/2005/8/layout/default"/>
    <dgm:cxn modelId="{6959AB7B-0916-4346-9219-AF89DAC81942}"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90E58BA9-DF9A-4CAB-85E9-BFD1B0A009E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9830277-C77C-4A11-BA04-B28ABEE149B8}" type="presOf" srcId="{40401B07-2BC1-43D1-990D-EA08A2E96199}" destId="{FFE1DB0B-A649-43C1-B7D2-CEF3FA2CA620}" srcOrd="0" destOrd="0" presId="urn:microsoft.com/office/officeart/2005/8/layout/default"/>
    <dgm:cxn modelId="{07F1292E-B5F2-44AA-9FC5-5786484A7DD2}" type="presParOf" srcId="{FB970023-0AD8-4257-9D69-0D38BBE98C0B}" destId="{FFE1DB0B-A649-43C1-B7D2-CEF3FA2CA620}" srcOrd="0" destOrd="0" presId="urn:microsoft.com/office/officeart/2005/8/layout/default"/>
    <dgm:cxn modelId="{486D23C2-05FE-4AD0-8AE7-F7DCB9EF8BEA}" type="presParOf" srcId="{FB970023-0AD8-4257-9D69-0D38BBE98C0B}" destId="{2801E637-8C93-40BB-8D47-B379444342CD}" srcOrd="1" destOrd="0" presId="urn:microsoft.com/office/officeart/2005/8/layout/default"/>
    <dgm:cxn modelId="{777071CD-515E-4FE8-827B-3A18FFA1A890}" type="presParOf" srcId="{FB970023-0AD8-4257-9D69-0D38BBE98C0B}" destId="{DE94FCB2-DC8D-4E9C-99AC-1B4A02F51ED1}" srcOrd="2" destOrd="0" presId="urn:microsoft.com/office/officeart/2005/8/layout/default"/>
    <dgm:cxn modelId="{4EB26DC2-5B24-44BF-A722-FEBC8F6A3C58}" type="presParOf" srcId="{FB970023-0AD8-4257-9D69-0D38BBE98C0B}" destId="{B79BEC52-4A3C-4665-948E-5AB634E4DDD1}" srcOrd="3" destOrd="0" presId="urn:microsoft.com/office/officeart/2005/8/layout/default"/>
    <dgm:cxn modelId="{8E0E8BED-8213-480F-9241-2FB915D23558}" type="presParOf" srcId="{FB970023-0AD8-4257-9D69-0D38BBE98C0B}" destId="{9E71994E-CAF8-46B6-9D24-24B986C042F2}" srcOrd="4" destOrd="0" presId="urn:microsoft.com/office/officeart/2005/8/layout/default"/>
    <dgm:cxn modelId="{36B2DFA2-4B7C-4D30-83E5-6E66B1402839}" type="presParOf" srcId="{FB970023-0AD8-4257-9D69-0D38BBE98C0B}" destId="{738F86CF-128D-470E-936B-6A3F88B3548B}" srcOrd="5" destOrd="0" presId="urn:microsoft.com/office/officeart/2005/8/layout/default"/>
    <dgm:cxn modelId="{D07B6BFC-7C4E-400D-94D2-751B01A77B84}" type="presParOf" srcId="{FB970023-0AD8-4257-9D69-0D38BBE98C0B}" destId="{AB46F437-0746-4546-925E-0EB7C7D5DEEE}" srcOrd="6" destOrd="0" presId="urn:microsoft.com/office/officeart/2005/8/layout/default"/>
    <dgm:cxn modelId="{3440AFB7-3D29-4E95-9C50-AF953AEFB524}" type="presParOf" srcId="{FB970023-0AD8-4257-9D69-0D38BBE98C0B}" destId="{DFB5A0A0-5AAF-4E7A-96E3-6AAED3E2A4DE}" srcOrd="7" destOrd="0" presId="urn:microsoft.com/office/officeart/2005/8/layout/default"/>
    <dgm:cxn modelId="{0F5387A2-725B-4867-A8FC-EF69486DCE96}" type="presParOf" srcId="{FB970023-0AD8-4257-9D69-0D38BBE98C0B}" destId="{EF93FE5D-CECB-421C-A5E7-C8A146A6D18C}" srcOrd="8" destOrd="0" presId="urn:microsoft.com/office/officeart/2005/8/layout/default"/>
    <dgm:cxn modelId="{B357BA17-896F-46BB-8771-1EB2BB369584}" type="presParOf" srcId="{FB970023-0AD8-4257-9D69-0D38BBE98C0B}" destId="{69C1F5B3-E374-4A16-AD71-1F7CD42FE451}" srcOrd="9" destOrd="0" presId="urn:microsoft.com/office/officeart/2005/8/layout/default"/>
    <dgm:cxn modelId="{D03739B4-CF47-489C-99F4-DF8FA0B5A28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97887EA-4C67-458F-A403-D2D066889503}"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6BEAA43-43A4-4CB7-8D7D-B5CD1F6105DA}" type="presOf" srcId="{7B17B44F-FC52-4305-B7B4-359C8BB0CC78}" destId="{9E71994E-CAF8-46B6-9D24-24B986C042F2}" srcOrd="0" destOrd="0" presId="urn:microsoft.com/office/officeart/2005/8/layout/default"/>
    <dgm:cxn modelId="{A83DDB97-93A2-476D-9E1D-70945FCEFE40}"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1F5ACCB-E742-489C-AE6B-99D9AA0DD185}" type="presOf" srcId="{816B225A-6D9C-45A5-A08D-C6272DC2B9BE}" destId="{FB970023-0AD8-4257-9D69-0D38BBE98C0B}"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109B3857-DB7D-493F-BCFD-5CFBCAFD1A9F}" type="presOf" srcId="{40401B07-2BC1-43D1-990D-EA08A2E96199}" destId="{FFE1DB0B-A649-43C1-B7D2-CEF3FA2CA620}" srcOrd="0" destOrd="0" presId="urn:microsoft.com/office/officeart/2005/8/layout/default"/>
    <dgm:cxn modelId="{ED487A81-EF5C-48B7-97F5-0A7BB0FF92F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46893E75-3B53-47DB-9D50-F895B21BDAEC}" type="presOf" srcId="{719CC07F-E7E8-4D5D-812D-B4FE5927E5EE}" destId="{EF93FE5D-CECB-421C-A5E7-C8A146A6D18C}" srcOrd="0" destOrd="0" presId="urn:microsoft.com/office/officeart/2005/8/layout/default"/>
    <dgm:cxn modelId="{E250C1A9-2EA4-4359-996B-179CBB0F1598}" type="presParOf" srcId="{FB970023-0AD8-4257-9D69-0D38BBE98C0B}" destId="{FFE1DB0B-A649-43C1-B7D2-CEF3FA2CA620}" srcOrd="0" destOrd="0" presId="urn:microsoft.com/office/officeart/2005/8/layout/default"/>
    <dgm:cxn modelId="{F7050E54-EE68-49AA-94AA-3E249FFAE45B}" type="presParOf" srcId="{FB970023-0AD8-4257-9D69-0D38BBE98C0B}" destId="{2801E637-8C93-40BB-8D47-B379444342CD}" srcOrd="1" destOrd="0" presId="urn:microsoft.com/office/officeart/2005/8/layout/default"/>
    <dgm:cxn modelId="{30E9D391-1A5A-455C-B648-7D03684ECABB}" type="presParOf" srcId="{FB970023-0AD8-4257-9D69-0D38BBE98C0B}" destId="{DE94FCB2-DC8D-4E9C-99AC-1B4A02F51ED1}" srcOrd="2" destOrd="0" presId="urn:microsoft.com/office/officeart/2005/8/layout/default"/>
    <dgm:cxn modelId="{31E9CA86-76AD-4AA9-809B-120DFA40D680}" type="presParOf" srcId="{FB970023-0AD8-4257-9D69-0D38BBE98C0B}" destId="{B79BEC52-4A3C-4665-948E-5AB634E4DDD1}" srcOrd="3" destOrd="0" presId="urn:microsoft.com/office/officeart/2005/8/layout/default"/>
    <dgm:cxn modelId="{B63A2902-3E63-4CF9-8E72-45F4B1A328BD}" type="presParOf" srcId="{FB970023-0AD8-4257-9D69-0D38BBE98C0B}" destId="{9E71994E-CAF8-46B6-9D24-24B986C042F2}" srcOrd="4" destOrd="0" presId="urn:microsoft.com/office/officeart/2005/8/layout/default"/>
    <dgm:cxn modelId="{A5126E5A-7B35-4DA1-85D8-46961D6ED45C}" type="presParOf" srcId="{FB970023-0AD8-4257-9D69-0D38BBE98C0B}" destId="{738F86CF-128D-470E-936B-6A3F88B3548B}" srcOrd="5" destOrd="0" presId="urn:microsoft.com/office/officeart/2005/8/layout/default"/>
    <dgm:cxn modelId="{1E8DA4AA-FCEC-4BCC-AE97-0C050D1D3ADB}" type="presParOf" srcId="{FB970023-0AD8-4257-9D69-0D38BBE98C0B}" destId="{AB46F437-0746-4546-925E-0EB7C7D5DEEE}" srcOrd="6" destOrd="0" presId="urn:microsoft.com/office/officeart/2005/8/layout/default"/>
    <dgm:cxn modelId="{04807A7F-7F71-4243-A4BD-773FFE67F8DB}" type="presParOf" srcId="{FB970023-0AD8-4257-9D69-0D38BBE98C0B}" destId="{DFB5A0A0-5AAF-4E7A-96E3-6AAED3E2A4DE}" srcOrd="7" destOrd="0" presId="urn:microsoft.com/office/officeart/2005/8/layout/default"/>
    <dgm:cxn modelId="{3A3B51B7-4AD3-4B19-B065-45566E6687C4}" type="presParOf" srcId="{FB970023-0AD8-4257-9D69-0D38BBE98C0B}" destId="{EF93FE5D-CECB-421C-A5E7-C8A146A6D18C}" srcOrd="8" destOrd="0" presId="urn:microsoft.com/office/officeart/2005/8/layout/default"/>
    <dgm:cxn modelId="{DF773346-EBDB-4FAF-83FE-E4BF49AF81A5}" type="presParOf" srcId="{FB970023-0AD8-4257-9D69-0D38BBE98C0B}" destId="{69C1F5B3-E374-4A16-AD71-1F7CD42FE451}" srcOrd="9" destOrd="0" presId="urn:microsoft.com/office/officeart/2005/8/layout/default"/>
    <dgm:cxn modelId="{C25213D1-93C5-4D50-BE16-A1129BA44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5D3923C-B002-4111-B7DD-BFB3C4D4213D}"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06CF493-0222-4FBF-91EB-7970B2E1E00D}" type="presOf" srcId="{62B35D10-1538-4D55-950A-2A2BA79ABB01}" destId="{4872DE25-18B2-4051-AC2E-50E8F9E547B9}" srcOrd="0" destOrd="0" presId="urn:microsoft.com/office/officeart/2005/8/layout/default"/>
    <dgm:cxn modelId="{3A7FB69B-9E48-4485-8E33-4C7BBA8D92D0}" type="presOf" srcId="{A8173AC5-747C-4629-AFDD-A87911240C17}" destId="{AB46F437-0746-4546-925E-0EB7C7D5DEEE}" srcOrd="0" destOrd="0" presId="urn:microsoft.com/office/officeart/2005/8/layout/default"/>
    <dgm:cxn modelId="{5599EB30-F78F-4280-B287-CF0ECF44D3E0}" type="presOf" srcId="{032D3BBA-FECA-4A09-86B8-D22A26B2D692}" destId="{DE94FCB2-DC8D-4E9C-99AC-1B4A02F51ED1}"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8AF6D50D-849D-4A9C-A161-2BA45939E199}" type="presOf" srcId="{816B225A-6D9C-45A5-A08D-C6272DC2B9BE}" destId="{FB970023-0AD8-4257-9D69-0D38BBE98C0B}" srcOrd="0" destOrd="0" presId="urn:microsoft.com/office/officeart/2005/8/layout/default"/>
    <dgm:cxn modelId="{A300C32C-4A65-48C9-B7A9-B2928898C48B}" type="presOf" srcId="{7B17B44F-FC52-4305-B7B4-359C8BB0CC78}" destId="{9E71994E-CAF8-46B6-9D24-24B986C042F2}" srcOrd="0" destOrd="0" presId="urn:microsoft.com/office/officeart/2005/8/layout/default"/>
    <dgm:cxn modelId="{BC57A7A7-18FC-4BAC-959F-E289B8EFE92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82C595D-97A1-4A8C-B9AA-F03D3F13332A}" type="presParOf" srcId="{FB970023-0AD8-4257-9D69-0D38BBE98C0B}" destId="{FFE1DB0B-A649-43C1-B7D2-CEF3FA2CA620}" srcOrd="0" destOrd="0" presId="urn:microsoft.com/office/officeart/2005/8/layout/default"/>
    <dgm:cxn modelId="{47632C2C-36A4-4A50-8C18-C6AFACD015CF}" type="presParOf" srcId="{FB970023-0AD8-4257-9D69-0D38BBE98C0B}" destId="{2801E637-8C93-40BB-8D47-B379444342CD}" srcOrd="1" destOrd="0" presId="urn:microsoft.com/office/officeart/2005/8/layout/default"/>
    <dgm:cxn modelId="{C69C27EC-22D4-4815-8217-F9F8C46E7A15}" type="presParOf" srcId="{FB970023-0AD8-4257-9D69-0D38BBE98C0B}" destId="{DE94FCB2-DC8D-4E9C-99AC-1B4A02F51ED1}" srcOrd="2" destOrd="0" presId="urn:microsoft.com/office/officeart/2005/8/layout/default"/>
    <dgm:cxn modelId="{18F8A5BC-4BFB-4DA6-9F6D-A5D51DA82F3C}" type="presParOf" srcId="{FB970023-0AD8-4257-9D69-0D38BBE98C0B}" destId="{B79BEC52-4A3C-4665-948E-5AB634E4DDD1}" srcOrd="3" destOrd="0" presId="urn:microsoft.com/office/officeart/2005/8/layout/default"/>
    <dgm:cxn modelId="{3C81201F-C6E0-4388-ACF3-AF379778EDED}" type="presParOf" srcId="{FB970023-0AD8-4257-9D69-0D38BBE98C0B}" destId="{9E71994E-CAF8-46B6-9D24-24B986C042F2}" srcOrd="4" destOrd="0" presId="urn:microsoft.com/office/officeart/2005/8/layout/default"/>
    <dgm:cxn modelId="{7D4B237F-8511-47A1-A3D2-6D4F58C92A12}" type="presParOf" srcId="{FB970023-0AD8-4257-9D69-0D38BBE98C0B}" destId="{738F86CF-128D-470E-936B-6A3F88B3548B}" srcOrd="5" destOrd="0" presId="urn:microsoft.com/office/officeart/2005/8/layout/default"/>
    <dgm:cxn modelId="{AB959B5D-DD06-422E-BE05-00912FCA8FC8}" type="presParOf" srcId="{FB970023-0AD8-4257-9D69-0D38BBE98C0B}" destId="{AB46F437-0746-4546-925E-0EB7C7D5DEEE}" srcOrd="6" destOrd="0" presId="urn:microsoft.com/office/officeart/2005/8/layout/default"/>
    <dgm:cxn modelId="{E5A2B93F-E09B-4DB6-97C6-CCD16DC2553F}" type="presParOf" srcId="{FB970023-0AD8-4257-9D69-0D38BBE98C0B}" destId="{DFB5A0A0-5AAF-4E7A-96E3-6AAED3E2A4DE}" srcOrd="7" destOrd="0" presId="urn:microsoft.com/office/officeart/2005/8/layout/default"/>
    <dgm:cxn modelId="{9E0365A5-3090-4A49-8F19-6E8C60881A71}" type="presParOf" srcId="{FB970023-0AD8-4257-9D69-0D38BBE98C0B}" destId="{EF93FE5D-CECB-421C-A5E7-C8A146A6D18C}" srcOrd="8" destOrd="0" presId="urn:microsoft.com/office/officeart/2005/8/layout/default"/>
    <dgm:cxn modelId="{F09A73FA-7A31-4D9D-8259-58194E9AC847}" type="presParOf" srcId="{FB970023-0AD8-4257-9D69-0D38BBE98C0B}" destId="{69C1F5B3-E374-4A16-AD71-1F7CD42FE451}" srcOrd="9" destOrd="0" presId="urn:microsoft.com/office/officeart/2005/8/layout/default"/>
    <dgm:cxn modelId="{BD36DFC7-7C25-4D33-830E-C9B670E988A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C561398-D787-4675-87E4-7D21F4523E37}" type="presOf" srcId="{816B225A-6D9C-45A5-A08D-C6272DC2B9BE}" destId="{FB970023-0AD8-4257-9D69-0D38BBE98C0B}" srcOrd="0" destOrd="0" presId="urn:microsoft.com/office/officeart/2005/8/layout/default"/>
    <dgm:cxn modelId="{B7E678DD-38C1-4B9A-9305-2AF64B870F2A}" type="presOf" srcId="{A8173AC5-747C-4629-AFDD-A87911240C17}" destId="{AB46F437-0746-4546-925E-0EB7C7D5DEEE}" srcOrd="0" destOrd="0" presId="urn:microsoft.com/office/officeart/2005/8/layout/default"/>
    <dgm:cxn modelId="{2FABB1EF-7806-4B56-A7C9-13B80F15DF3B}" type="presOf" srcId="{719CC07F-E7E8-4D5D-812D-B4FE5927E5EE}" destId="{EF93FE5D-CECB-421C-A5E7-C8A146A6D18C}" srcOrd="0" destOrd="0" presId="urn:microsoft.com/office/officeart/2005/8/layout/default"/>
    <dgm:cxn modelId="{8E43375F-BF54-4817-AC70-E538ABDFCD81}" type="presOf" srcId="{7B17B44F-FC52-4305-B7B4-359C8BB0CC78}" destId="{9E71994E-CAF8-46B6-9D24-24B986C042F2}" srcOrd="0" destOrd="0" presId="urn:microsoft.com/office/officeart/2005/8/layout/default"/>
    <dgm:cxn modelId="{4FA46583-07BA-4FBB-8E40-8385679BFB18}" type="presOf" srcId="{032D3BBA-FECA-4A09-86B8-D22A26B2D692}" destId="{DE94FCB2-DC8D-4E9C-99AC-1B4A02F51ED1}" srcOrd="0" destOrd="0" presId="urn:microsoft.com/office/officeart/2005/8/layout/default"/>
    <dgm:cxn modelId="{A337DEED-96E3-4C7B-AE54-E15ECC494B79}" type="presOf" srcId="{62B35D10-1538-4D55-950A-2A2BA79ABB01}" destId="{4872DE25-18B2-4051-AC2E-50E8F9E547B9}" srcOrd="0" destOrd="0" presId="urn:microsoft.com/office/officeart/2005/8/layout/default"/>
    <dgm:cxn modelId="{4C7C4FDB-C8BE-47F2-B2A2-8A77F9F41D37}"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4D8131D1-00F0-4045-A8FC-D55D0D28B6A5}" type="presParOf" srcId="{FB970023-0AD8-4257-9D69-0D38BBE98C0B}" destId="{FFE1DB0B-A649-43C1-B7D2-CEF3FA2CA620}" srcOrd="0" destOrd="0" presId="urn:microsoft.com/office/officeart/2005/8/layout/default"/>
    <dgm:cxn modelId="{8C116605-F762-4128-85F6-206B2B05988F}" type="presParOf" srcId="{FB970023-0AD8-4257-9D69-0D38BBE98C0B}" destId="{2801E637-8C93-40BB-8D47-B379444342CD}" srcOrd="1" destOrd="0" presId="urn:microsoft.com/office/officeart/2005/8/layout/default"/>
    <dgm:cxn modelId="{4CBAE015-978A-4CF3-A713-DC5C9BFF36A8}" type="presParOf" srcId="{FB970023-0AD8-4257-9D69-0D38BBE98C0B}" destId="{DE94FCB2-DC8D-4E9C-99AC-1B4A02F51ED1}" srcOrd="2" destOrd="0" presId="urn:microsoft.com/office/officeart/2005/8/layout/default"/>
    <dgm:cxn modelId="{BF7E8203-7CB1-4F1B-9634-301F219412E6}" type="presParOf" srcId="{FB970023-0AD8-4257-9D69-0D38BBE98C0B}" destId="{B79BEC52-4A3C-4665-948E-5AB634E4DDD1}" srcOrd="3" destOrd="0" presId="urn:microsoft.com/office/officeart/2005/8/layout/default"/>
    <dgm:cxn modelId="{3A4B2B47-1866-4440-B570-9AEC1326731A}" type="presParOf" srcId="{FB970023-0AD8-4257-9D69-0D38BBE98C0B}" destId="{9E71994E-CAF8-46B6-9D24-24B986C042F2}" srcOrd="4" destOrd="0" presId="urn:microsoft.com/office/officeart/2005/8/layout/default"/>
    <dgm:cxn modelId="{FE594961-0F87-4ED0-B461-C5A69500B862}" type="presParOf" srcId="{FB970023-0AD8-4257-9D69-0D38BBE98C0B}" destId="{738F86CF-128D-470E-936B-6A3F88B3548B}" srcOrd="5" destOrd="0" presId="urn:microsoft.com/office/officeart/2005/8/layout/default"/>
    <dgm:cxn modelId="{1592F0E3-9F6B-4444-8FBF-A6B39BF1893D}" type="presParOf" srcId="{FB970023-0AD8-4257-9D69-0D38BBE98C0B}" destId="{AB46F437-0746-4546-925E-0EB7C7D5DEEE}" srcOrd="6" destOrd="0" presId="urn:microsoft.com/office/officeart/2005/8/layout/default"/>
    <dgm:cxn modelId="{2A03E0D9-FDDA-4BD6-A708-3E2A88B6ECFA}" type="presParOf" srcId="{FB970023-0AD8-4257-9D69-0D38BBE98C0B}" destId="{DFB5A0A0-5AAF-4E7A-96E3-6AAED3E2A4DE}" srcOrd="7" destOrd="0" presId="urn:microsoft.com/office/officeart/2005/8/layout/default"/>
    <dgm:cxn modelId="{886DC533-4B3B-4930-B35E-802675C35647}" type="presParOf" srcId="{FB970023-0AD8-4257-9D69-0D38BBE98C0B}" destId="{EF93FE5D-CECB-421C-A5E7-C8A146A6D18C}" srcOrd="8" destOrd="0" presId="urn:microsoft.com/office/officeart/2005/8/layout/default"/>
    <dgm:cxn modelId="{6E1CDFDC-B78E-4620-9CD4-DFC8B637CD58}" type="presParOf" srcId="{FB970023-0AD8-4257-9D69-0D38BBE98C0B}" destId="{69C1F5B3-E374-4A16-AD71-1F7CD42FE451}" srcOrd="9" destOrd="0" presId="urn:microsoft.com/office/officeart/2005/8/layout/default"/>
    <dgm:cxn modelId="{6C46B06D-9E8A-4F10-AEC8-E767964DCF7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940316-805A-4448-B6D0-5C89D08F02A1}"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6F67204B-3C04-4A5F-87F5-DFBC058A02CE}" type="presOf" srcId="{40401B07-2BC1-43D1-990D-EA08A2E96199}" destId="{FFE1DB0B-A649-43C1-B7D2-CEF3FA2CA620}" srcOrd="0" destOrd="0" presId="urn:microsoft.com/office/officeart/2005/8/layout/default"/>
    <dgm:cxn modelId="{50ED02B8-1851-473B-9E40-5D5F7B88D7DE}" type="presOf" srcId="{A8173AC5-747C-4629-AFDD-A87911240C17}" destId="{AB46F437-0746-4546-925E-0EB7C7D5DEEE}" srcOrd="0" destOrd="0" presId="urn:microsoft.com/office/officeart/2005/8/layout/default"/>
    <dgm:cxn modelId="{3B4F25E4-8BEB-4F5C-9E37-10A9D1C25496}"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C770C928-2C91-4918-B117-DBA50FD7A9C6}" type="presOf" srcId="{719CC07F-E7E8-4D5D-812D-B4FE5927E5EE}" destId="{EF93FE5D-CECB-421C-A5E7-C8A146A6D18C}" srcOrd="0" destOrd="0" presId="urn:microsoft.com/office/officeart/2005/8/layout/default"/>
    <dgm:cxn modelId="{F30765B1-8CF9-447B-A62A-C4B29693F442}" type="presOf" srcId="{032D3BBA-FECA-4A09-86B8-D22A26B2D692}" destId="{DE94FCB2-DC8D-4E9C-99AC-1B4A02F51ED1}" srcOrd="0" destOrd="0" presId="urn:microsoft.com/office/officeart/2005/8/layout/default"/>
    <dgm:cxn modelId="{F6CD1386-CC2E-403B-9232-4B4EAFF82F6F}" type="presOf" srcId="{816B225A-6D9C-45A5-A08D-C6272DC2B9BE}" destId="{FB970023-0AD8-4257-9D69-0D38BBE98C0B}" srcOrd="0" destOrd="0" presId="urn:microsoft.com/office/officeart/2005/8/layout/default"/>
    <dgm:cxn modelId="{C5F026FF-94A4-48EF-A868-87DB6B6AE714}" type="presParOf" srcId="{FB970023-0AD8-4257-9D69-0D38BBE98C0B}" destId="{FFE1DB0B-A649-43C1-B7D2-CEF3FA2CA620}" srcOrd="0" destOrd="0" presId="urn:microsoft.com/office/officeart/2005/8/layout/default"/>
    <dgm:cxn modelId="{AF14380B-B34A-4BBB-8C9C-EC50BDEA8DAD}" type="presParOf" srcId="{FB970023-0AD8-4257-9D69-0D38BBE98C0B}" destId="{2801E637-8C93-40BB-8D47-B379444342CD}" srcOrd="1" destOrd="0" presId="urn:microsoft.com/office/officeart/2005/8/layout/default"/>
    <dgm:cxn modelId="{8983C60A-CDD6-498F-859A-43F9D676C9E0}" type="presParOf" srcId="{FB970023-0AD8-4257-9D69-0D38BBE98C0B}" destId="{DE94FCB2-DC8D-4E9C-99AC-1B4A02F51ED1}" srcOrd="2" destOrd="0" presId="urn:microsoft.com/office/officeart/2005/8/layout/default"/>
    <dgm:cxn modelId="{DD0B7909-6DBD-4FA0-B625-A2DAB9D7453C}" type="presParOf" srcId="{FB970023-0AD8-4257-9D69-0D38BBE98C0B}" destId="{B79BEC52-4A3C-4665-948E-5AB634E4DDD1}" srcOrd="3" destOrd="0" presId="urn:microsoft.com/office/officeart/2005/8/layout/default"/>
    <dgm:cxn modelId="{9679EF62-876A-4782-8C79-2F8F21DA69A6}" type="presParOf" srcId="{FB970023-0AD8-4257-9D69-0D38BBE98C0B}" destId="{9E71994E-CAF8-46B6-9D24-24B986C042F2}" srcOrd="4" destOrd="0" presId="urn:microsoft.com/office/officeart/2005/8/layout/default"/>
    <dgm:cxn modelId="{F53BE724-31B6-472E-A985-84FB16E45B79}" type="presParOf" srcId="{FB970023-0AD8-4257-9D69-0D38BBE98C0B}" destId="{738F86CF-128D-470E-936B-6A3F88B3548B}" srcOrd="5" destOrd="0" presId="urn:microsoft.com/office/officeart/2005/8/layout/default"/>
    <dgm:cxn modelId="{AEA222B5-00B2-4396-B8DF-4C6BCE70FEE6}" type="presParOf" srcId="{FB970023-0AD8-4257-9D69-0D38BBE98C0B}" destId="{AB46F437-0746-4546-925E-0EB7C7D5DEEE}" srcOrd="6" destOrd="0" presId="urn:microsoft.com/office/officeart/2005/8/layout/default"/>
    <dgm:cxn modelId="{CD9E6DCF-3565-4F38-BF5B-63CD3BCD8B23}" type="presParOf" srcId="{FB970023-0AD8-4257-9D69-0D38BBE98C0B}" destId="{DFB5A0A0-5AAF-4E7A-96E3-6AAED3E2A4DE}" srcOrd="7" destOrd="0" presId="urn:microsoft.com/office/officeart/2005/8/layout/default"/>
    <dgm:cxn modelId="{69E9D144-9836-4C27-B8CB-C3FFC1B3BCEA}" type="presParOf" srcId="{FB970023-0AD8-4257-9D69-0D38BBE98C0B}" destId="{EF93FE5D-CECB-421C-A5E7-C8A146A6D18C}" srcOrd="8" destOrd="0" presId="urn:microsoft.com/office/officeart/2005/8/layout/default"/>
    <dgm:cxn modelId="{439E489F-699A-4D18-892F-7D759F5E96A0}" type="presParOf" srcId="{FB970023-0AD8-4257-9D69-0D38BBE98C0B}" destId="{69C1F5B3-E374-4A16-AD71-1F7CD42FE451}" srcOrd="9" destOrd="0" presId="urn:microsoft.com/office/officeart/2005/8/layout/default"/>
    <dgm:cxn modelId="{384AEFBC-A4A2-4326-957D-D1DBB964DDA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9B6AA-4B9F-4532-8F4A-16348B56AA33}" type="presOf" srcId="{40401B07-2BC1-43D1-990D-EA08A2E96199}" destId="{FFE1DB0B-A649-43C1-B7D2-CEF3FA2CA620}" srcOrd="0" destOrd="0" presId="urn:microsoft.com/office/officeart/2005/8/layout/default"/>
    <dgm:cxn modelId="{2068EA21-4B96-465D-9429-71FE6EC7F5A3}" type="presOf" srcId="{A8173AC5-747C-4629-AFDD-A87911240C17}" destId="{AB46F437-0746-4546-925E-0EB7C7D5DEEE}" srcOrd="0" destOrd="0" presId="urn:microsoft.com/office/officeart/2005/8/layout/default"/>
    <dgm:cxn modelId="{C28AF752-4ABF-4190-9FA7-3803478B596F}" type="presOf" srcId="{032D3BBA-FECA-4A09-86B8-D22A26B2D692}" destId="{DE94FCB2-DC8D-4E9C-99AC-1B4A02F51ED1}" srcOrd="0" destOrd="0" presId="urn:microsoft.com/office/officeart/2005/8/layout/default"/>
    <dgm:cxn modelId="{15E6A29F-D7E9-4116-BFCB-1335EA057046}" type="presOf" srcId="{816B225A-6D9C-45A5-A08D-C6272DC2B9BE}" destId="{FB970023-0AD8-4257-9D69-0D38BBE98C0B}" srcOrd="0" destOrd="0" presId="urn:microsoft.com/office/officeart/2005/8/layout/default"/>
    <dgm:cxn modelId="{123942E1-1FEC-4E3E-B33F-66D6E7B5371C}" type="presOf" srcId="{719CC07F-E7E8-4D5D-812D-B4FE5927E5EE}" destId="{EF93FE5D-CECB-421C-A5E7-C8A146A6D18C}" srcOrd="0" destOrd="0" presId="urn:microsoft.com/office/officeart/2005/8/layout/default"/>
    <dgm:cxn modelId="{2AEA4972-7C25-41FD-AD02-5C6E410DF1D6}"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6DC5870-A373-4CBD-88E1-373A652A90FD}" type="presOf" srcId="{62B35D10-1538-4D55-950A-2A2BA79ABB01}" destId="{4872DE25-18B2-4051-AC2E-50E8F9E547B9}" srcOrd="0" destOrd="0" presId="urn:microsoft.com/office/officeart/2005/8/layout/default"/>
    <dgm:cxn modelId="{BC8094C2-6D0A-4748-BA89-6270B65F5629}" type="presParOf" srcId="{FB970023-0AD8-4257-9D69-0D38BBE98C0B}" destId="{FFE1DB0B-A649-43C1-B7D2-CEF3FA2CA620}" srcOrd="0" destOrd="0" presId="urn:microsoft.com/office/officeart/2005/8/layout/default"/>
    <dgm:cxn modelId="{4ABC086C-E648-4D6D-8353-75D664F16B72}" type="presParOf" srcId="{FB970023-0AD8-4257-9D69-0D38BBE98C0B}" destId="{2801E637-8C93-40BB-8D47-B379444342CD}" srcOrd="1" destOrd="0" presId="urn:microsoft.com/office/officeart/2005/8/layout/default"/>
    <dgm:cxn modelId="{9508592B-AA7D-4B1E-B73B-737697645948}" type="presParOf" srcId="{FB970023-0AD8-4257-9D69-0D38BBE98C0B}" destId="{DE94FCB2-DC8D-4E9C-99AC-1B4A02F51ED1}" srcOrd="2" destOrd="0" presId="urn:microsoft.com/office/officeart/2005/8/layout/default"/>
    <dgm:cxn modelId="{1CFA7C18-37D8-46B5-A270-0FF3E9A12673}" type="presParOf" srcId="{FB970023-0AD8-4257-9D69-0D38BBE98C0B}" destId="{B79BEC52-4A3C-4665-948E-5AB634E4DDD1}" srcOrd="3" destOrd="0" presId="urn:microsoft.com/office/officeart/2005/8/layout/default"/>
    <dgm:cxn modelId="{6674AAF2-4F73-4516-9EF7-D7D2DC907A99}" type="presParOf" srcId="{FB970023-0AD8-4257-9D69-0D38BBE98C0B}" destId="{9E71994E-CAF8-46B6-9D24-24B986C042F2}" srcOrd="4" destOrd="0" presId="urn:microsoft.com/office/officeart/2005/8/layout/default"/>
    <dgm:cxn modelId="{3678189B-D919-4D76-AEA3-1C77CC9ED416}" type="presParOf" srcId="{FB970023-0AD8-4257-9D69-0D38BBE98C0B}" destId="{738F86CF-128D-470E-936B-6A3F88B3548B}" srcOrd="5" destOrd="0" presId="urn:microsoft.com/office/officeart/2005/8/layout/default"/>
    <dgm:cxn modelId="{FB8A2087-B380-4AF7-ACB5-BFD7889C0E21}" type="presParOf" srcId="{FB970023-0AD8-4257-9D69-0D38BBE98C0B}" destId="{AB46F437-0746-4546-925E-0EB7C7D5DEEE}" srcOrd="6" destOrd="0" presId="urn:microsoft.com/office/officeart/2005/8/layout/default"/>
    <dgm:cxn modelId="{A211BFD9-6C34-4ED0-B295-15F080298A7A}" type="presParOf" srcId="{FB970023-0AD8-4257-9D69-0D38BBE98C0B}" destId="{DFB5A0A0-5AAF-4E7A-96E3-6AAED3E2A4DE}" srcOrd="7" destOrd="0" presId="urn:microsoft.com/office/officeart/2005/8/layout/default"/>
    <dgm:cxn modelId="{CC9C5462-087E-42A3-833F-8420A1C81D03}" type="presParOf" srcId="{FB970023-0AD8-4257-9D69-0D38BBE98C0B}" destId="{EF93FE5D-CECB-421C-A5E7-C8A146A6D18C}" srcOrd="8" destOrd="0" presId="urn:microsoft.com/office/officeart/2005/8/layout/default"/>
    <dgm:cxn modelId="{26C26E53-EBB1-45F1-AF45-836EE14450C5}" type="presParOf" srcId="{FB970023-0AD8-4257-9D69-0D38BBE98C0B}" destId="{69C1F5B3-E374-4A16-AD71-1F7CD42FE451}" srcOrd="9" destOrd="0" presId="urn:microsoft.com/office/officeart/2005/8/layout/default"/>
    <dgm:cxn modelId="{DC0E75FB-4D0C-4D0A-BC4E-3F309B5A95D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22C56A7-3983-477B-AD21-EB715E96E47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20E0C54C-38FE-428C-986B-E82CC9143126}"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8F7585B-6809-4645-B755-471E23754E5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5309D52B-93B6-46CB-996B-97B39214A60A}" type="presOf" srcId="{62B35D10-1538-4D55-950A-2A2BA79ABB01}" destId="{4872DE25-18B2-4051-AC2E-50E8F9E547B9}" srcOrd="0" destOrd="0" presId="urn:microsoft.com/office/officeart/2005/8/layout/default"/>
    <dgm:cxn modelId="{8D0E2F7F-1C59-44B2-9763-777E3CE4CB97}" type="presOf" srcId="{7B17B44F-FC52-4305-B7B4-359C8BB0CC78}" destId="{9E71994E-CAF8-46B6-9D24-24B986C042F2}" srcOrd="0" destOrd="0" presId="urn:microsoft.com/office/officeart/2005/8/layout/default"/>
    <dgm:cxn modelId="{E390E7B2-7655-42D5-91E8-DE716B41384C}" type="presOf" srcId="{032D3BBA-FECA-4A09-86B8-D22A26B2D692}" destId="{DE94FCB2-DC8D-4E9C-99AC-1B4A02F51ED1}" srcOrd="0" destOrd="0" presId="urn:microsoft.com/office/officeart/2005/8/layout/default"/>
    <dgm:cxn modelId="{A826DCE4-7DC9-4F1D-9194-4334D4568DC2}"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3374B45-01C3-4D9C-BCB6-B12894509538}" type="presParOf" srcId="{FB970023-0AD8-4257-9D69-0D38BBE98C0B}" destId="{FFE1DB0B-A649-43C1-B7D2-CEF3FA2CA620}" srcOrd="0" destOrd="0" presId="urn:microsoft.com/office/officeart/2005/8/layout/default"/>
    <dgm:cxn modelId="{2846AD92-89A9-4274-A394-8F43F4600590}" type="presParOf" srcId="{FB970023-0AD8-4257-9D69-0D38BBE98C0B}" destId="{2801E637-8C93-40BB-8D47-B379444342CD}" srcOrd="1" destOrd="0" presId="urn:microsoft.com/office/officeart/2005/8/layout/default"/>
    <dgm:cxn modelId="{0C7B29AC-3640-44AB-A2CD-CA1597542FF8}" type="presParOf" srcId="{FB970023-0AD8-4257-9D69-0D38BBE98C0B}" destId="{DE94FCB2-DC8D-4E9C-99AC-1B4A02F51ED1}" srcOrd="2" destOrd="0" presId="urn:microsoft.com/office/officeart/2005/8/layout/default"/>
    <dgm:cxn modelId="{90596AB1-DDF8-4988-A51B-71FB86F872A4}" type="presParOf" srcId="{FB970023-0AD8-4257-9D69-0D38BBE98C0B}" destId="{B79BEC52-4A3C-4665-948E-5AB634E4DDD1}" srcOrd="3" destOrd="0" presId="urn:microsoft.com/office/officeart/2005/8/layout/default"/>
    <dgm:cxn modelId="{E34E1495-4C8B-4776-A63D-AB1036DA9A75}" type="presParOf" srcId="{FB970023-0AD8-4257-9D69-0D38BBE98C0B}" destId="{9E71994E-CAF8-46B6-9D24-24B986C042F2}" srcOrd="4" destOrd="0" presId="urn:microsoft.com/office/officeart/2005/8/layout/default"/>
    <dgm:cxn modelId="{88ED4F67-C9A9-4F35-BD93-E1D9DAA1ACA8}" type="presParOf" srcId="{FB970023-0AD8-4257-9D69-0D38BBE98C0B}" destId="{738F86CF-128D-470E-936B-6A3F88B3548B}" srcOrd="5" destOrd="0" presId="urn:microsoft.com/office/officeart/2005/8/layout/default"/>
    <dgm:cxn modelId="{9ADBF8EB-732F-4CB7-B214-E3D4CC4F2DC8}" type="presParOf" srcId="{FB970023-0AD8-4257-9D69-0D38BBE98C0B}" destId="{AB46F437-0746-4546-925E-0EB7C7D5DEEE}" srcOrd="6" destOrd="0" presId="urn:microsoft.com/office/officeart/2005/8/layout/default"/>
    <dgm:cxn modelId="{98244104-4AF8-4401-BF3E-00FE300D5077}" type="presParOf" srcId="{FB970023-0AD8-4257-9D69-0D38BBE98C0B}" destId="{DFB5A0A0-5AAF-4E7A-96E3-6AAED3E2A4DE}" srcOrd="7" destOrd="0" presId="urn:microsoft.com/office/officeart/2005/8/layout/default"/>
    <dgm:cxn modelId="{D95500F3-26F6-4005-983D-61CABC708AE7}" type="presParOf" srcId="{FB970023-0AD8-4257-9D69-0D38BBE98C0B}" destId="{EF93FE5D-CECB-421C-A5E7-C8A146A6D18C}" srcOrd="8" destOrd="0" presId="urn:microsoft.com/office/officeart/2005/8/layout/default"/>
    <dgm:cxn modelId="{B9D18E8D-8AEB-43DD-A43F-CE48AF1C92D2}" type="presParOf" srcId="{FB970023-0AD8-4257-9D69-0D38BBE98C0B}" destId="{69C1F5B3-E374-4A16-AD71-1F7CD42FE451}" srcOrd="9" destOrd="0" presId="urn:microsoft.com/office/officeart/2005/8/layout/default"/>
    <dgm:cxn modelId="{6BE53BD6-0CF9-41B1-A729-4916D6E148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7F3EC0-A4F1-4DED-BAA3-E01C673F2D85}">
      <dsp:nvSpPr>
        <dsp:cNvPr id="0" name=""/>
        <dsp:cNvSpPr/>
      </dsp:nvSpPr>
      <dsp:spPr>
        <a:xfrm>
          <a:off x="1555" y="0"/>
          <a:ext cx="1895437" cy="432048"/>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認知</a:t>
          </a:r>
          <a:endParaRPr kumimoji="1" lang="en-US" altLang="ja-JP" sz="2800" kern="1200" dirty="0" smtClean="0"/>
        </a:p>
      </dsp:txBody>
      <dsp:txXfrm>
        <a:off x="1555" y="0"/>
        <a:ext cx="1895437" cy="432048"/>
      </dsp:txXfrm>
    </dsp:sp>
    <dsp:sp modelId="{12708B4B-6EC6-4E53-8771-841D16E2360C}">
      <dsp:nvSpPr>
        <dsp:cNvPr id="0" name=""/>
        <dsp:cNvSpPr/>
      </dsp:nvSpPr>
      <dsp:spPr>
        <a:xfrm>
          <a:off x="1707449" y="0"/>
          <a:ext cx="1895437" cy="43204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来店</a:t>
          </a:r>
          <a:endParaRPr kumimoji="1" lang="ja-JP" altLang="en-US" sz="2800" kern="1200" dirty="0"/>
        </a:p>
      </dsp:txBody>
      <dsp:txXfrm>
        <a:off x="1707449" y="0"/>
        <a:ext cx="1895437" cy="432048"/>
      </dsp:txXfrm>
    </dsp:sp>
    <dsp:sp modelId="{9F736232-B526-4CE2-BA62-D9D1E840BBCB}">
      <dsp:nvSpPr>
        <dsp:cNvPr id="0" name=""/>
        <dsp:cNvSpPr/>
      </dsp:nvSpPr>
      <dsp:spPr>
        <a:xfrm>
          <a:off x="3413342" y="0"/>
          <a:ext cx="1895437" cy="432048"/>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購入</a:t>
          </a:r>
          <a:endParaRPr kumimoji="1" lang="ja-JP" altLang="en-US" sz="2800" kern="1200" dirty="0"/>
        </a:p>
      </dsp:txBody>
      <dsp:txXfrm>
        <a:off x="3413342" y="0"/>
        <a:ext cx="1895437" cy="432048"/>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8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2016/5/31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image" Target="../media/image15.png"/><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image" Target="../media/image14.jpeg"/><Relationship Id="rId2" Type="http://schemas.openxmlformats.org/officeDocument/2006/relationships/diagramData" Target="../diagrams/data34.xml"/><Relationship Id="rId16"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image" Target="../media/image17.png"/><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image" Target="../media/image20.png"/><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image" Target="../media/image19.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3.xml"/><Relationship Id="rId13" Type="http://schemas.openxmlformats.org/officeDocument/2006/relationships/diagramLayout" Target="../diagrams/layout44.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diagramData" Target="../diagrams/data44.xml"/><Relationship Id="rId17" Type="http://schemas.openxmlformats.org/officeDocument/2006/relationships/image" Target="../media/image21.png"/><Relationship Id="rId2" Type="http://schemas.openxmlformats.org/officeDocument/2006/relationships/diagramData" Target="../diagrams/data42.xml"/><Relationship Id="rId16" Type="http://schemas.microsoft.com/office/2007/relationships/diagramDrawing" Target="../diagrams/drawing44.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5" Type="http://schemas.openxmlformats.org/officeDocument/2006/relationships/diagramColors" Target="../diagrams/colors44.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 Id="rId14" Type="http://schemas.openxmlformats.org/officeDocument/2006/relationships/diagramQuickStyle" Target="../diagrams/quickStyle44.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6.xml"/><Relationship Id="rId13" Type="http://schemas.openxmlformats.org/officeDocument/2006/relationships/image" Target="../media/image19.png"/><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image" Target="../media/image21.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 Id="rId1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26.xml.rels><?xml version="1.0" encoding="UTF-8" standalone="yes"?>
<Relationships xmlns="http://schemas.openxmlformats.org/package/2006/relationships"><Relationship Id="rId8" Type="http://schemas.openxmlformats.org/officeDocument/2006/relationships/hyperlink" Target="http://www.merchant-s.com/ecommerce/faq/index.html#q007" TargetMode="External"/><Relationship Id="rId13" Type="http://schemas.openxmlformats.org/officeDocument/2006/relationships/hyperlink" Target="http://www.merchant-s.com/ecommerce/faq/index.html#q012" TargetMode="External"/><Relationship Id="rId18" Type="http://schemas.openxmlformats.org/officeDocument/2006/relationships/hyperlink" Target="http://www.merchant-s.com/ecommerce/faq/index.html#q017" TargetMode="External"/><Relationship Id="rId26" Type="http://schemas.openxmlformats.org/officeDocument/2006/relationships/diagramColors" Target="../diagrams/colors49.xml"/><Relationship Id="rId3" Type="http://schemas.openxmlformats.org/officeDocument/2006/relationships/hyperlink" Target="http://www.merchant-s.com/ecommerce/faq/index.html#q002" TargetMode="External"/><Relationship Id="rId21" Type="http://schemas.openxmlformats.org/officeDocument/2006/relationships/hyperlink" Target="http://www.merchant-s.com/ecommerce/merit/index.html" TargetMode="External"/><Relationship Id="rId7" Type="http://schemas.openxmlformats.org/officeDocument/2006/relationships/hyperlink" Target="http://www.merchant-s.com/ecommerce/faq/index.html#q006" TargetMode="External"/><Relationship Id="rId12" Type="http://schemas.openxmlformats.org/officeDocument/2006/relationships/hyperlink" Target="http://www.merchant-s.com/ecommerce/faq/index.html#q011" TargetMode="External"/><Relationship Id="rId17" Type="http://schemas.openxmlformats.org/officeDocument/2006/relationships/hyperlink" Target="http://www.merchant-s.com/ecommerce/faq/index.html#q016" TargetMode="External"/><Relationship Id="rId25" Type="http://schemas.openxmlformats.org/officeDocument/2006/relationships/diagramQuickStyle" Target="../diagrams/quickStyle49.xml"/><Relationship Id="rId2" Type="http://schemas.openxmlformats.org/officeDocument/2006/relationships/hyperlink" Target="http://www.merchant-s.com/ecommerce/faq/index.html#q001" TargetMode="External"/><Relationship Id="rId16" Type="http://schemas.openxmlformats.org/officeDocument/2006/relationships/hyperlink" Target="http://www.merchant-s.com/ecommerce/faq/index.html#q015" TargetMode="External"/><Relationship Id="rId20" Type="http://schemas.openxmlformats.org/officeDocument/2006/relationships/hyperlink" Target="http://www.merchant-s.com/ecommerce/merit/index.html#merit02" TargetMode="External"/><Relationship Id="rId1" Type="http://schemas.openxmlformats.org/officeDocument/2006/relationships/slideLayout" Target="../slideLayouts/slideLayout2.xml"/><Relationship Id="rId6" Type="http://schemas.openxmlformats.org/officeDocument/2006/relationships/hyperlink" Target="http://www.merchant-s.com/ecommerce/faq/index.html#q005" TargetMode="External"/><Relationship Id="rId11" Type="http://schemas.openxmlformats.org/officeDocument/2006/relationships/hyperlink" Target="http://www.merchant-s.com/ecommerce/faq/index.html#q010" TargetMode="External"/><Relationship Id="rId24" Type="http://schemas.openxmlformats.org/officeDocument/2006/relationships/diagramLayout" Target="../diagrams/layout49.xml"/><Relationship Id="rId5" Type="http://schemas.openxmlformats.org/officeDocument/2006/relationships/hyperlink" Target="http://www.merchant-s.com/ecommerce/faq/index.html#q004" TargetMode="External"/><Relationship Id="rId15" Type="http://schemas.openxmlformats.org/officeDocument/2006/relationships/hyperlink" Target="http://www.merchant-s.com/ecommerce/faq/index.html#q014" TargetMode="External"/><Relationship Id="rId23" Type="http://schemas.openxmlformats.org/officeDocument/2006/relationships/diagramData" Target="../diagrams/data49.xml"/><Relationship Id="rId28" Type="http://schemas.openxmlformats.org/officeDocument/2006/relationships/image" Target="../media/image22.gif"/><Relationship Id="rId10" Type="http://schemas.openxmlformats.org/officeDocument/2006/relationships/hyperlink" Target="http://www.merchant-s.com/ecommerce/faq/index.html#q009" TargetMode="External"/><Relationship Id="rId19" Type="http://schemas.openxmlformats.org/officeDocument/2006/relationships/hyperlink" Target="http://www.merchant-s.com/ecommerce/faq/index.html#pagetop" TargetMode="External"/><Relationship Id="rId4" Type="http://schemas.openxmlformats.org/officeDocument/2006/relationships/hyperlink" Target="http://www.merchant-s.com/ecommerce/faq/index.html#q003" TargetMode="External"/><Relationship Id="rId9" Type="http://schemas.openxmlformats.org/officeDocument/2006/relationships/hyperlink" Target="http://www.merchant-s.com/ecommerce/faq/index.html#q008" TargetMode="External"/><Relationship Id="rId14" Type="http://schemas.openxmlformats.org/officeDocument/2006/relationships/hyperlink" Target="http://www.merchant-s.com/ecommerce/faq/index.html#q013" TargetMode="External"/><Relationship Id="rId22" Type="http://schemas.openxmlformats.org/officeDocument/2006/relationships/hyperlink" Target="http://www.merchant-s.com/ecommerce/price/index.html" TargetMode="External"/><Relationship Id="rId27" Type="http://schemas.microsoft.com/office/2007/relationships/diagramDrawing" Target="../diagrams/drawing4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51.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diagramLayout" Target="../diagrams/layout50.xml"/><Relationship Id="rId7" Type="http://schemas.openxmlformats.org/officeDocument/2006/relationships/diagramData" Target="../diagrams/data5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diagramData" Target="../diagrams/data50.xml"/><Relationship Id="rId16"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5" Type="http://schemas.openxmlformats.org/officeDocument/2006/relationships/image" Target="../media/image26.png"/><Relationship Id="rId10" Type="http://schemas.openxmlformats.org/officeDocument/2006/relationships/diagramColors" Target="../diagrams/colors51.xml"/><Relationship Id="rId19" Type="http://schemas.openxmlformats.org/officeDocument/2006/relationships/image" Target="../media/image30.png"/><Relationship Id="rId4" Type="http://schemas.openxmlformats.org/officeDocument/2006/relationships/diagramQuickStyle" Target="../diagrams/quickStyle50.xml"/><Relationship Id="rId9" Type="http://schemas.openxmlformats.org/officeDocument/2006/relationships/diagramQuickStyle" Target="../diagrams/quickStyle51.xml"/><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12" Type="http://schemas.openxmlformats.org/officeDocument/2006/relationships/image" Target="../media/image31.png"/><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5.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32.png"/><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7.xml"/><Relationship Id="rId3" Type="http://schemas.openxmlformats.org/officeDocument/2006/relationships/diagramLayout" Target="../diagrams/layout56.xml"/><Relationship Id="rId7" Type="http://schemas.openxmlformats.org/officeDocument/2006/relationships/diagramData" Target="../diagrams/data57.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9.xml"/><Relationship Id="rId3" Type="http://schemas.openxmlformats.org/officeDocument/2006/relationships/diagramLayout" Target="../diagrams/layout58.xml"/><Relationship Id="rId7" Type="http://schemas.openxmlformats.org/officeDocument/2006/relationships/diagramData" Target="../diagrams/data59.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1.xml"/><Relationship Id="rId3" Type="http://schemas.openxmlformats.org/officeDocument/2006/relationships/diagramLayout" Target="../diagrams/layout60.xml"/><Relationship Id="rId7" Type="http://schemas.openxmlformats.org/officeDocument/2006/relationships/diagramData" Target="../diagrams/data61.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63.xml"/><Relationship Id="rId13" Type="http://schemas.openxmlformats.org/officeDocument/2006/relationships/image" Target="../media/image34.png"/><Relationship Id="rId3" Type="http://schemas.openxmlformats.org/officeDocument/2006/relationships/diagramLayout" Target="../diagrams/layout62.xml"/><Relationship Id="rId7" Type="http://schemas.openxmlformats.org/officeDocument/2006/relationships/diagramData" Target="../diagrams/data63.xml"/><Relationship Id="rId12" Type="http://schemas.openxmlformats.org/officeDocument/2006/relationships/image" Target="../media/image33.png"/><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 Id="rId1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7.xml"/><Relationship Id="rId3" Type="http://schemas.openxmlformats.org/officeDocument/2006/relationships/diagramLayout" Target="../diagrams/layout66.xml"/><Relationship Id="rId7" Type="http://schemas.openxmlformats.org/officeDocument/2006/relationships/diagramData" Target="../diagrams/data67.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69.xml"/><Relationship Id="rId13" Type="http://schemas.openxmlformats.org/officeDocument/2006/relationships/image" Target="../media/image34.png"/><Relationship Id="rId3" Type="http://schemas.openxmlformats.org/officeDocument/2006/relationships/diagramLayout" Target="../diagrams/layout68.xml"/><Relationship Id="rId7" Type="http://schemas.openxmlformats.org/officeDocument/2006/relationships/diagramData" Target="../diagrams/data69.xml"/><Relationship Id="rId12" Type="http://schemas.openxmlformats.org/officeDocument/2006/relationships/image" Target="../media/image33.png"/><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11" Type="http://schemas.microsoft.com/office/2007/relationships/diagramDrawing" Target="../diagrams/drawing69.xml"/><Relationship Id="rId5" Type="http://schemas.openxmlformats.org/officeDocument/2006/relationships/diagramColors" Target="../diagrams/colors68.xml"/><Relationship Id="rId10" Type="http://schemas.openxmlformats.org/officeDocument/2006/relationships/diagramColors" Target="../diagrams/colors69.xml"/><Relationship Id="rId4" Type="http://schemas.openxmlformats.org/officeDocument/2006/relationships/diagramQuickStyle" Target="../diagrams/quickStyle68.xml"/><Relationship Id="rId9" Type="http://schemas.openxmlformats.org/officeDocument/2006/relationships/diagramQuickStyle" Target="../diagrams/quickStyle69.xml"/><Relationship Id="rId1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1.xml"/><Relationship Id="rId3" Type="http://schemas.openxmlformats.org/officeDocument/2006/relationships/diagramLayout" Target="../diagrams/layout70.xml"/><Relationship Id="rId7" Type="http://schemas.openxmlformats.org/officeDocument/2006/relationships/diagramData" Target="../diagrams/data71.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11" Type="http://schemas.microsoft.com/office/2007/relationships/diagramDrawing" Target="../diagrams/drawing71.xml"/><Relationship Id="rId5" Type="http://schemas.openxmlformats.org/officeDocument/2006/relationships/diagramColors" Target="../diagrams/colors70.xml"/><Relationship Id="rId10" Type="http://schemas.openxmlformats.org/officeDocument/2006/relationships/diagramColors" Target="../diagrams/colors71.xml"/><Relationship Id="rId4" Type="http://schemas.openxmlformats.org/officeDocument/2006/relationships/diagramQuickStyle" Target="../diagrams/quickStyle70.xml"/><Relationship Id="rId9" Type="http://schemas.openxmlformats.org/officeDocument/2006/relationships/diagramQuickStyle" Target="../diagrams/quickStyle71.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73.xml"/><Relationship Id="rId13" Type="http://schemas.openxmlformats.org/officeDocument/2006/relationships/image" Target="../media/image37.png"/><Relationship Id="rId3" Type="http://schemas.openxmlformats.org/officeDocument/2006/relationships/diagramLayout" Target="../diagrams/layout72.xml"/><Relationship Id="rId7" Type="http://schemas.openxmlformats.org/officeDocument/2006/relationships/diagramData" Target="../diagrams/data73.xml"/><Relationship Id="rId12" Type="http://schemas.openxmlformats.org/officeDocument/2006/relationships/image" Target="../media/image36.png"/><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11" Type="http://schemas.microsoft.com/office/2007/relationships/diagramDrawing" Target="../diagrams/drawing73.xml"/><Relationship Id="rId5" Type="http://schemas.openxmlformats.org/officeDocument/2006/relationships/diagramColors" Target="../diagrams/colors72.xml"/><Relationship Id="rId10" Type="http://schemas.openxmlformats.org/officeDocument/2006/relationships/diagramColors" Target="../diagrams/colors73.xml"/><Relationship Id="rId4" Type="http://schemas.openxmlformats.org/officeDocument/2006/relationships/diagramQuickStyle" Target="../diagrams/quickStyle72.xml"/><Relationship Id="rId9" Type="http://schemas.openxmlformats.org/officeDocument/2006/relationships/diagramQuickStyle" Target="../diagrams/quickStyle73.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75.xml"/><Relationship Id="rId13" Type="http://schemas.openxmlformats.org/officeDocument/2006/relationships/image" Target="../media/image36.png"/><Relationship Id="rId3" Type="http://schemas.openxmlformats.org/officeDocument/2006/relationships/diagramLayout" Target="../diagrams/layout74.xml"/><Relationship Id="rId7" Type="http://schemas.openxmlformats.org/officeDocument/2006/relationships/diagramData" Target="../diagrams/data75.xml"/><Relationship Id="rId12" Type="http://schemas.openxmlformats.org/officeDocument/2006/relationships/image" Target="../media/image33.png"/><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11" Type="http://schemas.microsoft.com/office/2007/relationships/diagramDrawing" Target="../diagrams/drawing75.xml"/><Relationship Id="rId5" Type="http://schemas.openxmlformats.org/officeDocument/2006/relationships/diagramColors" Target="../diagrams/colors74.xml"/><Relationship Id="rId10" Type="http://schemas.openxmlformats.org/officeDocument/2006/relationships/diagramColors" Target="../diagrams/colors75.xml"/><Relationship Id="rId4" Type="http://schemas.openxmlformats.org/officeDocument/2006/relationships/diagramQuickStyle" Target="../diagrams/quickStyle74.xml"/><Relationship Id="rId9" Type="http://schemas.openxmlformats.org/officeDocument/2006/relationships/diagramQuickStyle" Target="../diagrams/quickStyle75.xml"/><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77.xml"/><Relationship Id="rId13" Type="http://schemas.openxmlformats.org/officeDocument/2006/relationships/image" Target="../media/image37.png"/><Relationship Id="rId3" Type="http://schemas.openxmlformats.org/officeDocument/2006/relationships/diagramLayout" Target="../diagrams/layout76.xml"/><Relationship Id="rId7" Type="http://schemas.openxmlformats.org/officeDocument/2006/relationships/diagramData" Target="../diagrams/data77.xml"/><Relationship Id="rId12" Type="http://schemas.openxmlformats.org/officeDocument/2006/relationships/image" Target="../media/image36.png"/><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11" Type="http://schemas.microsoft.com/office/2007/relationships/diagramDrawing" Target="../diagrams/drawing77.xml"/><Relationship Id="rId5" Type="http://schemas.openxmlformats.org/officeDocument/2006/relationships/diagramColors" Target="../diagrams/colors76.xml"/><Relationship Id="rId10" Type="http://schemas.openxmlformats.org/officeDocument/2006/relationships/diagramColors" Target="../diagrams/colors77.xml"/><Relationship Id="rId4" Type="http://schemas.openxmlformats.org/officeDocument/2006/relationships/diagramQuickStyle" Target="../diagrams/quickStyle76.xml"/><Relationship Id="rId9" Type="http://schemas.openxmlformats.org/officeDocument/2006/relationships/diagramQuickStyle" Target="../diagrams/quickStyle77.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79.xml"/><Relationship Id="rId3" Type="http://schemas.openxmlformats.org/officeDocument/2006/relationships/diagramLayout" Target="../diagrams/layout78.xml"/><Relationship Id="rId7" Type="http://schemas.openxmlformats.org/officeDocument/2006/relationships/diagramData" Target="../diagrams/data79.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11" Type="http://schemas.microsoft.com/office/2007/relationships/diagramDrawing" Target="../diagrams/drawing79.xml"/><Relationship Id="rId5" Type="http://schemas.openxmlformats.org/officeDocument/2006/relationships/diagramColors" Target="../diagrams/colors78.xml"/><Relationship Id="rId10" Type="http://schemas.openxmlformats.org/officeDocument/2006/relationships/diagramColors" Target="../diagrams/colors79.xml"/><Relationship Id="rId4" Type="http://schemas.openxmlformats.org/officeDocument/2006/relationships/diagramQuickStyle" Target="../diagrams/quickStyle78.xml"/><Relationship Id="rId9" Type="http://schemas.openxmlformats.org/officeDocument/2006/relationships/diagramQuickStyle" Target="../diagrams/quickStyle79.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81.xml"/><Relationship Id="rId3" Type="http://schemas.openxmlformats.org/officeDocument/2006/relationships/diagramLayout" Target="../diagrams/layout80.xml"/><Relationship Id="rId7" Type="http://schemas.openxmlformats.org/officeDocument/2006/relationships/diagramData" Target="../diagrams/data81.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11" Type="http://schemas.microsoft.com/office/2007/relationships/diagramDrawing" Target="../diagrams/drawing81.xml"/><Relationship Id="rId5" Type="http://schemas.openxmlformats.org/officeDocument/2006/relationships/diagramColors" Target="../diagrams/colors80.xml"/><Relationship Id="rId10" Type="http://schemas.openxmlformats.org/officeDocument/2006/relationships/diagramColors" Target="../diagrams/colors81.xml"/><Relationship Id="rId4" Type="http://schemas.openxmlformats.org/officeDocument/2006/relationships/diagramQuickStyle" Target="../diagrams/quickStyle80.xml"/><Relationship Id="rId9" Type="http://schemas.openxmlformats.org/officeDocument/2006/relationships/diagramQuickStyle" Target="../diagrams/quickStyle81.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83.xml"/><Relationship Id="rId3" Type="http://schemas.openxmlformats.org/officeDocument/2006/relationships/diagramLayout" Target="../diagrams/layout82.xml"/><Relationship Id="rId7" Type="http://schemas.openxmlformats.org/officeDocument/2006/relationships/diagramData" Target="../diagrams/data83.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11" Type="http://schemas.microsoft.com/office/2007/relationships/diagramDrawing" Target="../diagrams/drawing83.xml"/><Relationship Id="rId5" Type="http://schemas.openxmlformats.org/officeDocument/2006/relationships/diagramColors" Target="../diagrams/colors82.xml"/><Relationship Id="rId10" Type="http://schemas.openxmlformats.org/officeDocument/2006/relationships/diagramColors" Target="../diagrams/colors83.xml"/><Relationship Id="rId4" Type="http://schemas.openxmlformats.org/officeDocument/2006/relationships/diagramQuickStyle" Target="../diagrams/quickStyle82.xml"/><Relationship Id="rId9" Type="http://schemas.openxmlformats.org/officeDocument/2006/relationships/diagramQuickStyle" Target="../diagrams/quickStyle83.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85.xml"/><Relationship Id="rId3" Type="http://schemas.openxmlformats.org/officeDocument/2006/relationships/diagramLayout" Target="../diagrams/layout84.xml"/><Relationship Id="rId7" Type="http://schemas.openxmlformats.org/officeDocument/2006/relationships/diagramData" Target="../diagrams/data85.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11" Type="http://schemas.microsoft.com/office/2007/relationships/diagramDrawing" Target="../diagrams/drawing85.xml"/><Relationship Id="rId5" Type="http://schemas.openxmlformats.org/officeDocument/2006/relationships/diagramColors" Target="../diagrams/colors84.xml"/><Relationship Id="rId10" Type="http://schemas.openxmlformats.org/officeDocument/2006/relationships/diagramColors" Target="../diagrams/colors85.xml"/><Relationship Id="rId4" Type="http://schemas.openxmlformats.org/officeDocument/2006/relationships/diagramQuickStyle" Target="../diagrams/quickStyle84.xml"/><Relationship Id="rId9" Type="http://schemas.openxmlformats.org/officeDocument/2006/relationships/diagramQuickStyle" Target="../diagrams/quickStyle85.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87.xml"/><Relationship Id="rId13" Type="http://schemas.openxmlformats.org/officeDocument/2006/relationships/image" Target="../media/image36.png"/><Relationship Id="rId3" Type="http://schemas.openxmlformats.org/officeDocument/2006/relationships/diagramLayout" Target="../diagrams/layout86.xml"/><Relationship Id="rId7" Type="http://schemas.openxmlformats.org/officeDocument/2006/relationships/diagramData" Target="../diagrams/data87.xml"/><Relationship Id="rId12" Type="http://schemas.openxmlformats.org/officeDocument/2006/relationships/image" Target="../media/image33.png"/><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11" Type="http://schemas.microsoft.com/office/2007/relationships/diagramDrawing" Target="../diagrams/drawing87.xml"/><Relationship Id="rId5" Type="http://schemas.openxmlformats.org/officeDocument/2006/relationships/diagramColors" Target="../diagrams/colors86.xml"/><Relationship Id="rId10" Type="http://schemas.openxmlformats.org/officeDocument/2006/relationships/diagramColors" Target="../diagrams/colors87.xml"/><Relationship Id="rId4" Type="http://schemas.openxmlformats.org/officeDocument/2006/relationships/diagramQuickStyle" Target="../diagrams/quickStyle86.xml"/><Relationship Id="rId9" Type="http://schemas.openxmlformats.org/officeDocument/2006/relationships/diagramQuickStyle" Target="../diagrams/quickStyle87.xml"/><Relationship Id="rId1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89.xml"/><Relationship Id="rId3" Type="http://schemas.openxmlformats.org/officeDocument/2006/relationships/diagramLayout" Target="../diagrams/layout88.xml"/><Relationship Id="rId7" Type="http://schemas.openxmlformats.org/officeDocument/2006/relationships/diagramData" Target="../diagrams/data89.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11" Type="http://schemas.microsoft.com/office/2007/relationships/diagramDrawing" Target="../diagrams/drawing89.xml"/><Relationship Id="rId5" Type="http://schemas.openxmlformats.org/officeDocument/2006/relationships/diagramColors" Target="../diagrams/colors88.xml"/><Relationship Id="rId10" Type="http://schemas.openxmlformats.org/officeDocument/2006/relationships/diagramColors" Target="../diagrams/colors89.xml"/><Relationship Id="rId4" Type="http://schemas.openxmlformats.org/officeDocument/2006/relationships/diagramQuickStyle" Target="../diagrams/quickStyle88.xml"/><Relationship Id="rId9" Type="http://schemas.openxmlformats.org/officeDocument/2006/relationships/diagramQuickStyle" Target="../diagrams/quickStyle89.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決済スピードを実現した安心・安全の決済システム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今、設置しているクレジットカード端末（ＣＡＴ）を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33"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53"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5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1"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5"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9"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3"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7"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1"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5"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 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636912" y="3083932"/>
            <a:ext cx="4149080"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 </a:t>
            </a:r>
            <a:r>
              <a:rPr lang="en-US" altLang="ja-JP" sz="2400" dirty="0" smtClean="0">
                <a:latin typeface="HGP創英角ｺﾞｼｯｸUB" pitchFamily="50" charset="-128"/>
                <a:ea typeface="HGP創英角ｺﾞｼｯｸUB" pitchFamily="50" charset="-128"/>
              </a:rPr>
              <a:t>Pay</a:t>
            </a:r>
            <a:r>
              <a:rPr lang="ja-JP" altLang="en-US" sz="2400" dirty="0" smtClean="0">
                <a:latin typeface="HGP創英角ｺﾞｼｯｸUB" pitchFamily="50" charset="-128"/>
                <a:ea typeface="HGP創英角ｺﾞｼｯｸUB" pitchFamily="50" charset="-128"/>
              </a:rPr>
              <a:t>サービス</a:t>
            </a:r>
          </a:p>
          <a:p>
            <a:pPr algn="ctr"/>
            <a:r>
              <a:rPr lang="ja-JP" altLang="en-US" sz="1400" dirty="0" smtClean="0">
                <a:latin typeface="HGP創英角ｺﾞｼｯｸUB" pitchFamily="50" charset="-128"/>
                <a:ea typeface="HGP創英角ｺﾞｼｯｸUB" pitchFamily="50" charset="-128"/>
              </a:rPr>
              <a:t>中国インバウンドのお客様向け、新決済システム</a:t>
            </a:r>
            <a:endParaRPr kumimoji="1" lang="ja-JP" altLang="en-US" sz="1400" dirty="0">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340768" y="3741003"/>
            <a:ext cx="5007530" cy="830997"/>
          </a:xfrm>
          <a:prstGeom prst="rect">
            <a:avLst/>
          </a:prstGeom>
          <a:noFill/>
        </p:spPr>
        <p:txBody>
          <a:bodyPr wrap="square" rtlCol="0">
            <a:spAutoFit/>
          </a:bodyPr>
          <a:lstStyle/>
          <a:p>
            <a:r>
              <a:rPr lang="ja-JP" altLang="en-US" sz="1200" b="1" dirty="0" smtClean="0">
                <a:latin typeface="+mn-ea"/>
              </a:rPr>
              <a:t>中国では当たり前のように利用されている</a:t>
            </a:r>
            <a:r>
              <a:rPr lang="en-US" altLang="ja-JP" sz="1200" b="1" dirty="0" smtClean="0">
                <a:latin typeface="+mn-ea"/>
              </a:rPr>
              <a:t>SNS</a:t>
            </a:r>
            <a:r>
              <a:rPr lang="ja-JP" altLang="en-US" sz="1200" b="1" dirty="0" smtClean="0">
                <a:latin typeface="+mn-ea"/>
              </a:rPr>
              <a:t>プラットフォームの</a:t>
            </a:r>
            <a:r>
              <a:rPr lang="en-US" altLang="ja-JP" sz="1200" b="1" dirty="0" smtClean="0">
                <a:latin typeface="+mn-ea"/>
              </a:rPr>
              <a:t>WeChat</a:t>
            </a:r>
            <a:r>
              <a:rPr lang="ja-JP" altLang="en-US" sz="1200" b="1" dirty="0" smtClean="0">
                <a:latin typeface="+mn-ea"/>
              </a:rPr>
              <a:t>を利用した即時決済システムです。中国からの旅行者の決済を手助けし、企業様・消費者様の利便性を図り、集客・購買意欲を高めるお手伝いをさせていただきます。</a:t>
            </a:r>
            <a:endParaRPr lang="en-US" altLang="ja-JP" sz="1200" b="1" dirty="0" smtClean="0">
              <a:latin typeface="+mn-ea"/>
            </a:endParaRPr>
          </a:p>
        </p:txBody>
      </p:sp>
      <p:grpSp>
        <p:nvGrpSpPr>
          <p:cNvPr id="53"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88268" y="4572000"/>
            <a:ext cx="5569732" cy="3816424"/>
            <a:chOff x="1243644" y="4716016"/>
            <a:chExt cx="5569732" cy="3816424"/>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60250" cy="923330"/>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中国人が日常的に利用している決済方法</a:t>
              </a:r>
            </a:p>
            <a:p>
              <a:endParaRPr lang="ja-JP" altLang="en-US" sz="1200" b="1" u="sng" dirty="0" smtClean="0"/>
            </a:p>
            <a:p>
              <a:r>
                <a:rPr lang="ja-JP" altLang="en-US" sz="1000" dirty="0" smtClean="0"/>
                <a:t>　中国国内で急成長をしている</a:t>
              </a:r>
              <a:r>
                <a:rPr lang="en-US" altLang="ja-JP" sz="1000" dirty="0" smtClean="0"/>
                <a:t>SNS</a:t>
              </a:r>
              <a:r>
                <a:rPr lang="ja-JP" altLang="en-US" sz="1000" dirty="0" smtClean="0"/>
                <a:t>プラットフォームを利用した決済方法であるため、</a:t>
              </a:r>
              <a:endParaRPr lang="en-US" altLang="ja-JP" sz="1000" dirty="0" smtClean="0"/>
            </a:p>
            <a:p>
              <a:r>
                <a:rPr lang="ja-JP" altLang="en-US" sz="1000" dirty="0" smtClean="0"/>
                <a:t>　中国人が日常的に利用している決済手段です。</a:t>
              </a:r>
              <a:endParaRPr lang="en-US" altLang="ja-JP" sz="1000" dirty="0" smtClean="0"/>
            </a:p>
            <a:p>
              <a:r>
                <a:rPr lang="ja-JP" altLang="en-US" sz="1000" dirty="0" smtClean="0"/>
                <a:t>　</a:t>
              </a:r>
              <a:endParaRPr lang="ja-JP" altLang="ja-JP" sz="1000" dirty="0"/>
            </a:p>
          </p:txBody>
        </p:sp>
        <p:sp>
          <p:nvSpPr>
            <p:cNvPr id="58" name="正方形/長方形 57"/>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9" name="テキスト ボックス 58"/>
            <p:cNvSpPr txBox="1"/>
            <p:nvPr/>
          </p:nvSpPr>
          <p:spPr>
            <a:xfrm>
              <a:off x="1296144" y="7596336"/>
              <a:ext cx="2308645" cy="584775"/>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p>
            <a:p>
              <a:endParaRPr lang="en-US" altLang="ja-JP" sz="1000" dirty="0" smtClean="0"/>
            </a:p>
            <a:p>
              <a:r>
                <a:rPr lang="ja-JP" altLang="en-US" sz="1000" dirty="0" smtClean="0"/>
                <a:t>　</a:t>
              </a:r>
              <a:endParaRPr lang="en-US" altLang="ja-JP" sz="1000" dirty="0" smtClean="0"/>
            </a:p>
          </p:txBody>
        </p:sp>
        <p:sp>
          <p:nvSpPr>
            <p:cNvPr id="60" name="正方形/長方形 59"/>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1" name="正方形/長方形 60"/>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
        <p:nvSpPr>
          <p:cNvPr id="65" name="正方形/長方形 64"/>
          <p:cNvSpPr/>
          <p:nvPr/>
        </p:nvSpPr>
        <p:spPr>
          <a:xfrm>
            <a:off x="1340768" y="7740352"/>
            <a:ext cx="43924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手続きは非常に簡単で、当社にお申込書をご提出いただくだけです。</a:t>
            </a:r>
            <a:endParaRPr kumimoji="1" lang="en-US" altLang="ja-JP" sz="1000" dirty="0" smtClean="0">
              <a:solidFill>
                <a:schemeClr val="tx1"/>
              </a:solidFill>
            </a:endParaRPr>
          </a:p>
          <a:p>
            <a:r>
              <a:rPr lang="ja-JP" altLang="en-US" sz="1000" dirty="0" smtClean="0">
                <a:solidFill>
                  <a:schemeClr val="tx1"/>
                </a:solidFill>
              </a:rPr>
              <a:t>導入費用や審査費用などは一切必要ございません。</a:t>
            </a:r>
            <a:endParaRPr kumimoji="1" lang="ja-JP" altLang="en-US" sz="1000" dirty="0">
              <a:solidFill>
                <a:schemeClr val="tx1"/>
              </a:solidFill>
            </a:endParaRPr>
          </a:p>
        </p:txBody>
      </p:sp>
      <p:sp>
        <p:nvSpPr>
          <p:cNvPr id="66" name="テキスト ボックス 65"/>
          <p:cNvSpPr txBox="1"/>
          <p:nvPr/>
        </p:nvSpPr>
        <p:spPr>
          <a:xfrm>
            <a:off x="1309022" y="6219473"/>
            <a:ext cx="4326826"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決済方法は非常にシンプル！数秒で決済が完了します。</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444208"/>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お客様がお持ちのスマートフォンに表示いただく</a:t>
            </a:r>
            <a:r>
              <a:rPr kumimoji="1" lang="en-US" altLang="ja-JP" sz="1000" dirty="0" smtClean="0">
                <a:solidFill>
                  <a:schemeClr val="tx1"/>
                </a:solidFill>
              </a:rPr>
              <a:t>QR</a:t>
            </a:r>
            <a:r>
              <a:rPr kumimoji="1" lang="ja-JP" altLang="en-US" sz="1000" dirty="0" smtClean="0">
                <a:solidFill>
                  <a:schemeClr val="tx1"/>
                </a:solidFill>
              </a:rPr>
              <a:t>コードをお店でご用意いただく</a:t>
            </a:r>
            <a:r>
              <a:rPr kumimoji="1" lang="en-US" altLang="ja-JP" sz="1000" dirty="0" err="1" smtClean="0">
                <a:solidFill>
                  <a:schemeClr val="tx1"/>
                </a:solidFill>
              </a:rPr>
              <a:t>iPad</a:t>
            </a:r>
            <a:r>
              <a:rPr kumimoji="1" lang="ja-JP" altLang="en-US" sz="1000" dirty="0" smtClean="0">
                <a:solidFill>
                  <a:schemeClr val="tx1"/>
                </a:solidFill>
              </a:rPr>
              <a:t>で読み込んでいただくだけで決済が完了します。</a:t>
            </a:r>
            <a:endParaRPr kumimoji="1" lang="en-US" altLang="ja-JP" sz="1000" dirty="0" smtClean="0">
              <a:solidFill>
                <a:schemeClr val="tx1"/>
              </a:solidFill>
            </a:endParaRPr>
          </a:p>
          <a:p>
            <a:r>
              <a:rPr lang="ja-JP" altLang="en-US" sz="1000" dirty="0" smtClean="0">
                <a:solidFill>
                  <a:schemeClr val="tx1"/>
                </a:solidFill>
              </a:rPr>
              <a:t>お客様へは決済通知が</a:t>
            </a:r>
            <a:r>
              <a:rPr lang="en-US" altLang="ja-JP" sz="1000" dirty="0" smtClean="0">
                <a:solidFill>
                  <a:schemeClr val="tx1"/>
                </a:solidFill>
              </a:rPr>
              <a:t>WeChat</a:t>
            </a:r>
            <a:r>
              <a:rPr lang="ja-JP" altLang="en-US" sz="1000" dirty="0" smtClean="0">
                <a:solidFill>
                  <a:schemeClr val="tx1"/>
                </a:solidFill>
              </a:rPr>
              <a:t>へ送られるため、ご確認も簡単です。</a:t>
            </a:r>
            <a:endParaRPr kumimoji="1" lang="ja-JP" altLang="en-US" sz="1000" dirty="0">
              <a:solidFill>
                <a:schemeClr val="tx1"/>
              </a:solidFill>
            </a:endParaRPr>
          </a:p>
        </p:txBody>
      </p:sp>
      <p:sp>
        <p:nvSpPr>
          <p:cNvPr id="68" name="正方形/長方形 67"/>
          <p:cNvSpPr/>
          <p:nvPr/>
        </p:nvSpPr>
        <p:spPr>
          <a:xfrm>
            <a:off x="5777880"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lang="ja-JP" altLang="en-US" sz="900" dirty="0" smtClean="0">
                <a:solidFill>
                  <a:schemeClr val="tx1"/>
                </a:solidFill>
                <a:latin typeface="+mn-ea"/>
              </a:rPr>
              <a:t> </a:t>
            </a:r>
            <a:r>
              <a:rPr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17232"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中国人が日常的に利用している決済方法</a:t>
            </a:r>
          </a:p>
        </p:txBody>
      </p:sp>
      <p:sp>
        <p:nvSpPr>
          <p:cNvPr id="54" name="正方形/長方形 53"/>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415330" y="2195736"/>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特徴・メリット</a:t>
            </a:r>
          </a:p>
        </p:txBody>
      </p:sp>
      <p:sp>
        <p:nvSpPr>
          <p:cNvPr id="56" name="フリーフォーム 55"/>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フリーフォーム 56"/>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8" name="直線コネクタ 57"/>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412776" y="3275856"/>
            <a:ext cx="5112568" cy="316835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6" descr="C:\Users\Glinux\Desktop\Merchant Support\wechat logo2.jpg"/>
          <p:cNvPicPr>
            <a:picLocks noChangeAspect="1" noChangeArrowheads="1"/>
          </p:cNvPicPr>
          <p:nvPr/>
        </p:nvPicPr>
        <p:blipFill>
          <a:blip r:embed="rId12" cstate="print"/>
          <a:srcRect l="17115" t="10011" r="17114" b="10011"/>
          <a:stretch>
            <a:fillRect/>
          </a:stretch>
        </p:blipFill>
        <p:spPr bwMode="auto">
          <a:xfrm>
            <a:off x="1556792" y="3718143"/>
            <a:ext cx="1033512" cy="997873"/>
          </a:xfrm>
          <a:prstGeom prst="rect">
            <a:avLst/>
          </a:prstGeom>
          <a:noFill/>
        </p:spPr>
      </p:pic>
      <p:sp>
        <p:nvSpPr>
          <p:cNvPr id="61" name="正方形/長方形 60"/>
          <p:cNvSpPr/>
          <p:nvPr/>
        </p:nvSpPr>
        <p:spPr>
          <a:xfrm>
            <a:off x="2636912" y="3779912"/>
            <a:ext cx="352839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ysClr val="windowText" lastClr="000000"/>
                </a:solidFill>
              </a:rPr>
              <a:t>ユーザー数：約</a:t>
            </a:r>
            <a:r>
              <a:rPr kumimoji="1" lang="en-US" altLang="ja-JP" dirty="0" smtClean="0">
                <a:solidFill>
                  <a:sysClr val="windowText" lastClr="000000"/>
                </a:solidFill>
              </a:rPr>
              <a:t>8</a:t>
            </a:r>
            <a:r>
              <a:rPr kumimoji="1" lang="ja-JP" altLang="en-US" dirty="0" smtClean="0">
                <a:solidFill>
                  <a:sysClr val="windowText" lastClr="000000"/>
                </a:solidFill>
              </a:rPr>
              <a:t>億人</a:t>
            </a:r>
            <a:endParaRPr kumimoji="1" lang="en-US" altLang="ja-JP" dirty="0" smtClean="0">
              <a:solidFill>
                <a:sysClr val="windowText" lastClr="000000"/>
              </a:solidFill>
            </a:endParaRPr>
          </a:p>
          <a:p>
            <a:r>
              <a:rPr lang="ja-JP" altLang="en-US" dirty="0" smtClean="0">
                <a:solidFill>
                  <a:sysClr val="windowText" lastClr="000000"/>
                </a:solidFill>
              </a:rPr>
              <a:t>アクティブユーザー数：約</a:t>
            </a:r>
            <a:r>
              <a:rPr lang="en-US" altLang="ja-JP" dirty="0" smtClean="0">
                <a:solidFill>
                  <a:sysClr val="windowText" lastClr="000000"/>
                </a:solidFill>
              </a:rPr>
              <a:t>6.5</a:t>
            </a:r>
            <a:r>
              <a:rPr lang="ja-JP" altLang="en-US" dirty="0" smtClean="0">
                <a:solidFill>
                  <a:sysClr val="windowText" lastClr="000000"/>
                </a:solidFill>
              </a:rPr>
              <a:t>億人</a:t>
            </a:r>
            <a:endParaRPr lang="en-US" altLang="ja-JP" dirty="0" smtClean="0">
              <a:solidFill>
                <a:sysClr val="windowText" lastClr="000000"/>
              </a:solidFill>
            </a:endParaRPr>
          </a:p>
          <a:p>
            <a:r>
              <a:rPr kumimoji="1" lang="en-US" altLang="ja-JP" dirty="0" smtClean="0">
                <a:solidFill>
                  <a:sysClr val="windowText" lastClr="000000"/>
                </a:solidFill>
              </a:rPr>
              <a:t>1</a:t>
            </a:r>
            <a:r>
              <a:rPr kumimoji="1" lang="ja-JP" altLang="en-US" dirty="0" smtClean="0">
                <a:solidFill>
                  <a:sysClr val="windowText" lastClr="000000"/>
                </a:solidFill>
              </a:rPr>
              <a:t>日の平均利用時間：約</a:t>
            </a:r>
            <a:r>
              <a:rPr kumimoji="1" lang="en-US" altLang="ja-JP" dirty="0" smtClean="0">
                <a:solidFill>
                  <a:sysClr val="windowText" lastClr="000000"/>
                </a:solidFill>
              </a:rPr>
              <a:t>94</a:t>
            </a:r>
            <a:r>
              <a:rPr kumimoji="1" lang="ja-JP" altLang="en-US" dirty="0" smtClean="0">
                <a:solidFill>
                  <a:sysClr val="windowText" lastClr="000000"/>
                </a:solidFill>
              </a:rPr>
              <a:t>分</a:t>
            </a:r>
            <a:endParaRPr kumimoji="1" lang="en-US" altLang="ja-JP" dirty="0" smtClean="0">
              <a:solidFill>
                <a:sysClr val="windowText" lastClr="000000"/>
              </a:solidFill>
            </a:endParaRPr>
          </a:p>
          <a:p>
            <a:r>
              <a:rPr lang="en-US" altLang="ja-JP" dirty="0" smtClean="0">
                <a:solidFill>
                  <a:sysClr val="windowText" lastClr="000000"/>
                </a:solidFill>
              </a:rPr>
              <a:t>1</a:t>
            </a:r>
            <a:r>
              <a:rPr lang="ja-JP" altLang="en-US" dirty="0" smtClean="0">
                <a:solidFill>
                  <a:sysClr val="windowText" lastClr="000000"/>
                </a:solidFill>
              </a:rPr>
              <a:t>日の平均起動回数：約</a:t>
            </a:r>
            <a:r>
              <a:rPr lang="en-US" altLang="ja-JP" dirty="0" smtClean="0">
                <a:solidFill>
                  <a:sysClr val="windowText" lastClr="000000"/>
                </a:solidFill>
              </a:rPr>
              <a:t>11</a:t>
            </a:r>
            <a:r>
              <a:rPr lang="ja-JP" altLang="en-US" dirty="0" smtClean="0">
                <a:solidFill>
                  <a:sysClr val="windowText" lastClr="000000"/>
                </a:solidFill>
              </a:rPr>
              <a:t>回</a:t>
            </a:r>
            <a:endParaRPr kumimoji="1" lang="ja-JP" altLang="en-US" dirty="0">
              <a:solidFill>
                <a:sysClr val="windowText" lastClr="000000"/>
              </a:solidFill>
            </a:endParaRPr>
          </a:p>
        </p:txBody>
      </p:sp>
      <p:sp>
        <p:nvSpPr>
          <p:cNvPr id="62" name="正方形/長方形 61"/>
          <p:cNvSpPr/>
          <p:nvPr/>
        </p:nvSpPr>
        <p:spPr>
          <a:xfrm>
            <a:off x="5589240" y="457200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4" name="正方形/長方形 63"/>
          <p:cNvSpPr/>
          <p:nvPr/>
        </p:nvSpPr>
        <p:spPr>
          <a:xfrm>
            <a:off x="2636912" y="5220072"/>
            <a:ext cx="388843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ysClr val="windowText" lastClr="000000"/>
                </a:solidFill>
              </a:rPr>
              <a:t>WeChat Pay</a:t>
            </a:r>
            <a:r>
              <a:rPr lang="ja-JP" altLang="en-US" dirty="0" smtClean="0">
                <a:solidFill>
                  <a:sysClr val="windowText" lastClr="000000"/>
                </a:solidFill>
              </a:rPr>
              <a:t>ユーザー数：約</a:t>
            </a:r>
            <a:r>
              <a:rPr lang="en-US" altLang="ja-JP" dirty="0" smtClean="0">
                <a:solidFill>
                  <a:sysClr val="windowText" lastClr="000000"/>
                </a:solidFill>
              </a:rPr>
              <a:t>4</a:t>
            </a:r>
            <a:r>
              <a:rPr lang="ja-JP" altLang="en-US" dirty="0" smtClean="0">
                <a:solidFill>
                  <a:sysClr val="windowText" lastClr="000000"/>
                </a:solidFill>
              </a:rPr>
              <a:t>億人</a:t>
            </a:r>
            <a:endParaRPr lang="en-US" altLang="ja-JP" dirty="0" smtClean="0">
              <a:solidFill>
                <a:sysClr val="windowText" lastClr="000000"/>
              </a:solidFill>
            </a:endParaRPr>
          </a:p>
          <a:p>
            <a:r>
              <a:rPr kumimoji="1" lang="ja-JP" altLang="en-US" dirty="0" smtClean="0">
                <a:solidFill>
                  <a:sysClr val="windowText" lastClr="000000"/>
                </a:solidFill>
              </a:rPr>
              <a:t>導入店舗数：</a:t>
            </a:r>
            <a:r>
              <a:rPr kumimoji="1" lang="en-US" altLang="ja-JP" dirty="0" smtClean="0">
                <a:solidFill>
                  <a:sysClr val="windowText" lastClr="000000"/>
                </a:solidFill>
              </a:rPr>
              <a:t>100</a:t>
            </a:r>
            <a:r>
              <a:rPr kumimoji="1" lang="ja-JP" altLang="en-US" dirty="0" smtClean="0">
                <a:solidFill>
                  <a:sysClr val="windowText" lastClr="000000"/>
                </a:solidFill>
              </a:rPr>
              <a:t>万店舗以上</a:t>
            </a:r>
            <a:endParaRPr kumimoji="1" lang="en-US" altLang="ja-JP" dirty="0" smtClean="0">
              <a:solidFill>
                <a:sysClr val="windowText" lastClr="000000"/>
              </a:solidFill>
            </a:endParaRPr>
          </a:p>
          <a:p>
            <a:r>
              <a:rPr lang="ja-JP" altLang="en-US" dirty="0" smtClean="0">
                <a:solidFill>
                  <a:sysClr val="windowText" lastClr="000000"/>
                </a:solidFill>
              </a:rPr>
              <a:t>決済回数：</a:t>
            </a:r>
            <a:r>
              <a:rPr lang="en-US" altLang="ja-JP" dirty="0" smtClean="0">
                <a:solidFill>
                  <a:sysClr val="windowText" lastClr="000000"/>
                </a:solidFill>
              </a:rPr>
              <a:t>3,000</a:t>
            </a:r>
            <a:r>
              <a:rPr lang="ja-JP" altLang="en-US" dirty="0" smtClean="0">
                <a:solidFill>
                  <a:sysClr val="windowText" lastClr="000000"/>
                </a:solidFill>
              </a:rPr>
              <a:t>万回</a:t>
            </a:r>
            <a:r>
              <a:rPr lang="en-US" altLang="ja-JP" dirty="0" smtClean="0">
                <a:solidFill>
                  <a:sysClr val="windowText" lastClr="000000"/>
                </a:solidFill>
              </a:rPr>
              <a:t>/</a:t>
            </a:r>
            <a:r>
              <a:rPr lang="ja-JP" altLang="en-US" dirty="0" smtClean="0">
                <a:solidFill>
                  <a:sysClr val="windowText" lastClr="000000"/>
                </a:solidFill>
              </a:rPr>
              <a:t>日</a:t>
            </a:r>
            <a:endParaRPr lang="en-US" altLang="ja-JP" dirty="0" smtClean="0">
              <a:solidFill>
                <a:sysClr val="windowText" lastClr="000000"/>
              </a:solidFill>
            </a:endParaRPr>
          </a:p>
          <a:p>
            <a:r>
              <a:rPr kumimoji="1" lang="ja-JP" altLang="en-US" dirty="0" smtClean="0">
                <a:solidFill>
                  <a:sysClr val="windowText" lastClr="000000"/>
                </a:solidFill>
              </a:rPr>
              <a:t>決済額：</a:t>
            </a:r>
            <a:r>
              <a:rPr kumimoji="1" lang="en-US" altLang="ja-JP" dirty="0" smtClean="0">
                <a:solidFill>
                  <a:sysClr val="windowText" lastClr="000000"/>
                </a:solidFill>
              </a:rPr>
              <a:t>1,000</a:t>
            </a:r>
            <a:r>
              <a:rPr kumimoji="1" lang="ja-JP" altLang="en-US" dirty="0" smtClean="0">
                <a:solidFill>
                  <a:sysClr val="windowText" lastClr="000000"/>
                </a:solidFill>
              </a:rPr>
              <a:t>億円</a:t>
            </a:r>
            <a:r>
              <a:rPr kumimoji="1" lang="en-US" altLang="ja-JP" dirty="0" smtClean="0">
                <a:solidFill>
                  <a:sysClr val="windowText" lastClr="000000"/>
                </a:solidFill>
              </a:rPr>
              <a:t>/</a:t>
            </a:r>
            <a:r>
              <a:rPr kumimoji="1" lang="ja-JP" altLang="en-US" dirty="0" smtClean="0">
                <a:solidFill>
                  <a:sysClr val="windowText" lastClr="000000"/>
                </a:solidFill>
              </a:rPr>
              <a:t>日</a:t>
            </a:r>
            <a:endParaRPr kumimoji="1" lang="en-US" altLang="ja-JP" dirty="0" smtClean="0">
              <a:solidFill>
                <a:sysClr val="windowText" lastClr="000000"/>
              </a:solidFill>
            </a:endParaRPr>
          </a:p>
        </p:txBody>
      </p:sp>
      <p:sp>
        <p:nvSpPr>
          <p:cNvPr id="65" name="正方形/長方形 64"/>
          <p:cNvSpPr/>
          <p:nvPr/>
        </p:nvSpPr>
        <p:spPr>
          <a:xfrm>
            <a:off x="5589240" y="601216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6" name="正方形/長方形 65"/>
          <p:cNvSpPr/>
          <p:nvPr/>
        </p:nvSpPr>
        <p:spPr>
          <a:xfrm>
            <a:off x="1472084" y="5940152"/>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Pay</a:t>
            </a:r>
            <a:endParaRPr kumimoji="1" lang="ja-JP" altLang="en-US" sz="1400" b="1" dirty="0">
              <a:solidFill>
                <a:schemeClr val="tx1"/>
              </a:solidFill>
            </a:endParaRPr>
          </a:p>
        </p:txBody>
      </p:sp>
      <p:sp>
        <p:nvSpPr>
          <p:cNvPr id="67" name="正方形/長方形 66"/>
          <p:cNvSpPr/>
          <p:nvPr/>
        </p:nvSpPr>
        <p:spPr>
          <a:xfrm>
            <a:off x="1484784" y="4572000"/>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SNS</a:t>
            </a:r>
            <a:endParaRPr kumimoji="1" lang="ja-JP" altLang="en-US" sz="1400" b="1" dirty="0">
              <a:solidFill>
                <a:schemeClr val="tx1"/>
              </a:solidFill>
            </a:endParaRPr>
          </a:p>
        </p:txBody>
      </p:sp>
      <p:sp>
        <p:nvSpPr>
          <p:cNvPr id="68" name="角丸四角形 67"/>
          <p:cNvSpPr/>
          <p:nvPr/>
        </p:nvSpPr>
        <p:spPr>
          <a:xfrm>
            <a:off x="1556792" y="3347864"/>
            <a:ext cx="2376264"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tx1"/>
                </a:solidFill>
              </a:rPr>
              <a:t>＜中国国内データ＞</a:t>
            </a:r>
            <a:endParaRPr kumimoji="1" lang="ja-JP" altLang="en-US" b="1" dirty="0">
              <a:solidFill>
                <a:schemeClr val="tx1"/>
              </a:solidFill>
            </a:endParaRPr>
          </a:p>
        </p:txBody>
      </p:sp>
      <p:sp>
        <p:nvSpPr>
          <p:cNvPr id="69" name="正方形/長方形 68"/>
          <p:cNvSpPr/>
          <p:nvPr/>
        </p:nvSpPr>
        <p:spPr>
          <a:xfrm>
            <a:off x="1340768" y="6372200"/>
            <a:ext cx="525658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上記のデータからも分かるように</a:t>
            </a:r>
            <a:r>
              <a:rPr kumimoji="1"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r>
              <a:rPr lang="ja-JP" altLang="en-US" sz="1200" dirty="0" smtClean="0">
                <a:solidFill>
                  <a:schemeClr val="tx1"/>
                </a:solidFill>
              </a:rPr>
              <a:t>は中国国民にとって日常になっています。中国からの旅行者が非常に多くなっている今日、中国人客の取り込みは企業様にとって共通の課題ではないでしょうか。</a:t>
            </a:r>
            <a:r>
              <a:rPr lang="en-US" altLang="ja-JP" sz="1200" dirty="0" smtClean="0">
                <a:solidFill>
                  <a:sysClr val="windowText" lastClr="000000"/>
                </a:solidFill>
              </a:rPr>
              <a:t> WeChat Pay</a:t>
            </a:r>
            <a:r>
              <a:rPr lang="ja-JP" altLang="en-US" sz="1200" dirty="0" smtClean="0">
                <a:solidFill>
                  <a:sysClr val="windowText" lastClr="000000"/>
                </a:solidFill>
              </a:rPr>
              <a:t>を導入することで</a:t>
            </a:r>
            <a:r>
              <a:rPr lang="ja-JP" altLang="en-US" sz="1200" dirty="0" smtClean="0">
                <a:solidFill>
                  <a:schemeClr val="tx1"/>
                </a:solidFill>
              </a:rPr>
              <a:t>、</a:t>
            </a:r>
            <a:endParaRPr lang="en-US" altLang="ja-JP" sz="1200" dirty="0" smtClean="0">
              <a:solidFill>
                <a:schemeClr val="tx1"/>
              </a:solidFill>
            </a:endParaRPr>
          </a:p>
          <a:p>
            <a:r>
              <a:rPr lang="ja-JP" altLang="en-US" sz="1200" dirty="0" smtClean="0">
                <a:solidFill>
                  <a:schemeClr val="tx1"/>
                </a:solidFill>
              </a:rPr>
              <a:t>お客様にお買い物をしやすい環境を整えることは</a:t>
            </a:r>
            <a:r>
              <a:rPr lang="en-US" altLang="ja-JP" sz="1200" dirty="0" smtClean="0">
                <a:solidFill>
                  <a:schemeClr val="tx1"/>
                </a:solidFill>
              </a:rPr>
              <a:t>1</a:t>
            </a:r>
            <a:r>
              <a:rPr lang="ja-JP" altLang="en-US" sz="1200" dirty="0" err="1" smtClean="0">
                <a:solidFill>
                  <a:schemeClr val="tx1"/>
                </a:solidFill>
              </a:rPr>
              <a:t>つの</a:t>
            </a:r>
            <a:r>
              <a:rPr lang="ja-JP" altLang="en-US" sz="1200" dirty="0" smtClean="0">
                <a:solidFill>
                  <a:schemeClr val="tx1"/>
                </a:solidFill>
              </a:rPr>
              <a:t>施策と言えます。</a:t>
            </a:r>
            <a:endParaRPr lang="en-US" altLang="ja-JP" sz="1200" dirty="0" smtClean="0">
              <a:solidFill>
                <a:sysClr val="windowText" lastClr="000000"/>
              </a:solidFill>
            </a:endParaRPr>
          </a:p>
        </p:txBody>
      </p:sp>
      <p:sp>
        <p:nvSpPr>
          <p:cNvPr id="70" name="正方形/長方形 69"/>
          <p:cNvSpPr/>
          <p:nvPr/>
        </p:nvSpPr>
        <p:spPr>
          <a:xfrm>
            <a:off x="1340768" y="7360567"/>
            <a:ext cx="5832648" cy="307777"/>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決済方法は非常にシンプル！数秒で決済が完了します。</a:t>
            </a:r>
          </a:p>
        </p:txBody>
      </p:sp>
      <p:pic>
        <p:nvPicPr>
          <p:cNvPr id="71" name="図 70" descr="3.png"/>
          <p:cNvPicPr>
            <a:picLocks noChangeAspect="1"/>
          </p:cNvPicPr>
          <p:nvPr/>
        </p:nvPicPr>
        <p:blipFill>
          <a:blip r:embed="rId13" cstate="print"/>
          <a:stretch>
            <a:fillRect/>
          </a:stretch>
        </p:blipFill>
        <p:spPr>
          <a:xfrm>
            <a:off x="1484784" y="8280049"/>
            <a:ext cx="1356996" cy="1809328"/>
          </a:xfrm>
          <a:prstGeom prst="rect">
            <a:avLst/>
          </a:prstGeom>
        </p:spPr>
      </p:pic>
      <p:pic>
        <p:nvPicPr>
          <p:cNvPr id="72" name="図 71" descr="４.png"/>
          <p:cNvPicPr>
            <a:picLocks noChangeAspect="1"/>
          </p:cNvPicPr>
          <p:nvPr/>
        </p:nvPicPr>
        <p:blipFill>
          <a:blip r:embed="rId14" cstate="print"/>
          <a:stretch>
            <a:fillRect/>
          </a:stretch>
        </p:blipFill>
        <p:spPr>
          <a:xfrm>
            <a:off x="3429000" y="8263279"/>
            <a:ext cx="1197320" cy="1859587"/>
          </a:xfrm>
          <a:prstGeom prst="rect">
            <a:avLst/>
          </a:prstGeom>
        </p:spPr>
      </p:pic>
      <p:pic>
        <p:nvPicPr>
          <p:cNvPr id="73" name="図 72" descr="６.png"/>
          <p:cNvPicPr>
            <a:picLocks noChangeAspect="1"/>
          </p:cNvPicPr>
          <p:nvPr/>
        </p:nvPicPr>
        <p:blipFill>
          <a:blip r:embed="rId15" cstate="print"/>
          <a:stretch>
            <a:fillRect/>
          </a:stretch>
        </p:blipFill>
        <p:spPr>
          <a:xfrm>
            <a:off x="5229200" y="8263279"/>
            <a:ext cx="1359725" cy="1798759"/>
          </a:xfrm>
          <a:prstGeom prst="rect">
            <a:avLst/>
          </a:prstGeom>
          <a:ln>
            <a:solidFill>
              <a:schemeClr val="bg2">
                <a:lumMod val="50000"/>
              </a:schemeClr>
            </a:solidFill>
          </a:ln>
        </p:spPr>
      </p:pic>
      <p:sp>
        <p:nvSpPr>
          <p:cNvPr id="74" name="テキスト ボックス 73"/>
          <p:cNvSpPr txBox="1"/>
          <p:nvPr/>
        </p:nvSpPr>
        <p:spPr>
          <a:xfrm>
            <a:off x="1556792" y="10135487"/>
            <a:ext cx="1227667" cy="769441"/>
          </a:xfrm>
          <a:prstGeom prst="rect">
            <a:avLst/>
          </a:prstGeom>
          <a:noFill/>
        </p:spPr>
        <p:txBody>
          <a:bodyPr wrap="square" rtlCol="0">
            <a:spAutoFit/>
          </a:bodyPr>
          <a:lstStyle/>
          <a:p>
            <a:r>
              <a:rPr lang="en-US" altLang="ja-JP" sz="1100" dirty="0" smtClean="0"/>
              <a:t>【</a:t>
            </a:r>
            <a:r>
              <a:rPr lang="ja-JP" altLang="en-US" sz="1100" dirty="0" smtClean="0"/>
              <a:t>店舗</a:t>
            </a:r>
            <a:r>
              <a:rPr lang="en-US" altLang="ja-JP" sz="1100" dirty="0" smtClean="0"/>
              <a:t>】</a:t>
            </a:r>
          </a:p>
          <a:p>
            <a:r>
              <a:rPr kumimoji="1" lang="ja-JP" altLang="en-US" sz="1100" dirty="0" smtClean="0"/>
              <a:t>決済アプリを起動し、取引金額を入力</a:t>
            </a:r>
            <a:endParaRPr kumimoji="1" lang="en-US" altLang="ja-JP" sz="1100" dirty="0" smtClean="0"/>
          </a:p>
        </p:txBody>
      </p:sp>
      <p:sp>
        <p:nvSpPr>
          <p:cNvPr id="75" name="正方形/長方形 74"/>
          <p:cNvSpPr/>
          <p:nvPr/>
        </p:nvSpPr>
        <p:spPr>
          <a:xfrm>
            <a:off x="3356992" y="10135487"/>
            <a:ext cx="1312333" cy="938719"/>
          </a:xfrm>
          <a:prstGeom prst="rect">
            <a:avLst/>
          </a:prstGeom>
        </p:spPr>
        <p:txBody>
          <a:bodyPr wrap="square">
            <a:spAutoFit/>
          </a:bodyPr>
          <a:lstStyle/>
          <a:p>
            <a:r>
              <a:rPr kumimoji="1" lang="en-US" altLang="ja-JP" sz="1100" dirty="0" smtClean="0"/>
              <a:t>【</a:t>
            </a:r>
            <a:r>
              <a:rPr lang="ja-JP" altLang="en-US" sz="1100" dirty="0" smtClean="0"/>
              <a:t>お客様</a:t>
            </a:r>
            <a:r>
              <a:rPr kumimoji="1" lang="en-US" altLang="ja-JP" sz="1100" dirty="0" smtClean="0"/>
              <a:t>】</a:t>
            </a:r>
            <a:endParaRPr lang="en-US" altLang="ja-JP" sz="1100" dirty="0"/>
          </a:p>
          <a:p>
            <a:r>
              <a:rPr kumimoji="1" lang="ja-JP" altLang="en-US" sz="1100" dirty="0" smtClean="0"/>
              <a:t>金額確認後、スマホにて、自身専用の</a:t>
            </a:r>
            <a:r>
              <a:rPr kumimoji="1" lang="en-US" altLang="ja-JP" sz="1100" dirty="0" smtClean="0"/>
              <a:t>WeChat</a:t>
            </a:r>
            <a:r>
              <a:rPr kumimoji="1" lang="ja-JP" altLang="en-US" sz="1100" dirty="0" smtClean="0"/>
              <a:t>決済の「</a:t>
            </a:r>
            <a:r>
              <a:rPr kumimoji="1" lang="en-US" altLang="ja-JP" sz="1100" dirty="0" smtClean="0"/>
              <a:t>QR</a:t>
            </a:r>
            <a:r>
              <a:rPr kumimoji="1" lang="ja-JP" altLang="en-US" sz="1100" dirty="0" smtClean="0"/>
              <a:t>コード」を表示</a:t>
            </a:r>
            <a:endParaRPr kumimoji="1" lang="en-US" altLang="ja-JP" sz="1100" dirty="0" smtClean="0"/>
          </a:p>
        </p:txBody>
      </p:sp>
      <p:sp>
        <p:nvSpPr>
          <p:cNvPr id="76" name="正方形/長方形 75"/>
          <p:cNvSpPr/>
          <p:nvPr/>
        </p:nvSpPr>
        <p:spPr>
          <a:xfrm>
            <a:off x="5229200" y="10063479"/>
            <a:ext cx="1439333" cy="1277273"/>
          </a:xfrm>
          <a:prstGeom prst="rect">
            <a:avLst/>
          </a:prstGeom>
        </p:spPr>
        <p:txBody>
          <a:bodyPr wrap="square">
            <a:spAutoFit/>
          </a:bodyPr>
          <a:lstStyle/>
          <a:p>
            <a:r>
              <a:rPr lang="en-US" altLang="ja-JP" sz="1100" dirty="0" smtClean="0"/>
              <a:t>【</a:t>
            </a:r>
            <a:r>
              <a:rPr lang="ja-JP" altLang="en-US" sz="1100" dirty="0" smtClean="0"/>
              <a:t>店舗</a:t>
            </a:r>
            <a:r>
              <a:rPr lang="en-US" altLang="ja-JP" sz="1100" dirty="0" smtClean="0"/>
              <a:t>】</a:t>
            </a:r>
          </a:p>
          <a:p>
            <a:r>
              <a:rPr lang="ja-JP" altLang="en-US" sz="1100" dirty="0" smtClean="0"/>
              <a:t>お客様の</a:t>
            </a:r>
            <a:r>
              <a:rPr lang="en-US" altLang="ja-JP" sz="1100" dirty="0" smtClean="0"/>
              <a:t>QR</a:t>
            </a:r>
            <a:r>
              <a:rPr lang="ja-JP" altLang="en-US" sz="1100" dirty="0" smtClean="0"/>
              <a:t>コードをスキャンし決済完了。</a:t>
            </a:r>
            <a:endParaRPr lang="en-US" altLang="ja-JP" sz="1100" dirty="0" smtClean="0"/>
          </a:p>
          <a:p>
            <a:r>
              <a:rPr kumimoji="1" lang="ja-JP" altLang="ja-JP" sz="1100" dirty="0" smtClean="0"/>
              <a:t>W</a:t>
            </a:r>
            <a:r>
              <a:rPr kumimoji="1" lang="en-US" altLang="ja-JP" sz="1100" dirty="0" err="1" smtClean="0"/>
              <a:t>eChat</a:t>
            </a:r>
            <a:r>
              <a:rPr kumimoji="1" lang="en-US" altLang="ja-JP" sz="1100" dirty="0" smtClean="0"/>
              <a:t>→</a:t>
            </a:r>
            <a:r>
              <a:rPr kumimoji="1" lang="ja-JP" altLang="en-US" sz="1100" dirty="0" smtClean="0"/>
              <a:t>決済代行会社を通じて、資金回収</a:t>
            </a:r>
            <a:endParaRPr kumimoji="1" lang="en-US" altLang="ja-JP" sz="1100" dirty="0" smtClean="0"/>
          </a:p>
          <a:p>
            <a:endParaRPr lang="ja-JP" altLang="ja-JP" sz="1100" dirty="0" smtClean="0"/>
          </a:p>
        </p:txBody>
      </p:sp>
      <p:sp>
        <p:nvSpPr>
          <p:cNvPr id="77" name="右矢印 76"/>
          <p:cNvSpPr/>
          <p:nvPr/>
        </p:nvSpPr>
        <p:spPr>
          <a:xfrm>
            <a:off x="4674509"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右矢印 77"/>
          <p:cNvSpPr/>
          <p:nvPr/>
        </p:nvSpPr>
        <p:spPr>
          <a:xfrm>
            <a:off x="2924944"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角丸四角形 78"/>
          <p:cNvSpPr/>
          <p:nvPr/>
        </p:nvSpPr>
        <p:spPr>
          <a:xfrm>
            <a:off x="1268760" y="7668344"/>
            <a:ext cx="5400600" cy="288032"/>
          </a:xfrm>
          <a:prstGeom prst="roundRect">
            <a:avLst/>
          </a:prstGeom>
          <a:solidFill>
            <a:schemeClr val="accent4">
              <a:lumMod val="40000"/>
              <a:lumOff val="60000"/>
            </a:schemeClr>
          </a:solidFill>
          <a:ln>
            <a:solidFill>
              <a:srgbClr val="0099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600" dirty="0" smtClean="0">
                <a:latin typeface="+mn-ea"/>
                <a:cs typeface="Meiryo UI" pitchFamily="50" charset="-128"/>
              </a:rPr>
              <a:t>わずか</a:t>
            </a:r>
            <a:r>
              <a:rPr lang="en-US" altLang="ja-JP" sz="1600" dirty="0" smtClean="0">
                <a:latin typeface="+mn-ea"/>
                <a:cs typeface="Meiryo UI" pitchFamily="50" charset="-128"/>
              </a:rPr>
              <a:t>3</a:t>
            </a:r>
            <a:r>
              <a:rPr lang="ja-JP" altLang="en-US" sz="1600" dirty="0" smtClean="0">
                <a:latin typeface="+mn-ea"/>
                <a:cs typeface="Meiryo UI" pitchFamily="50" charset="-128"/>
              </a:rPr>
              <a:t>つのステップで完了する非常に簡易な決済手段です</a:t>
            </a:r>
          </a:p>
        </p:txBody>
      </p:sp>
      <p:sp>
        <p:nvSpPr>
          <p:cNvPr id="80" name="正方形/長方形 79"/>
          <p:cNvSpPr/>
          <p:nvPr/>
        </p:nvSpPr>
        <p:spPr>
          <a:xfrm>
            <a:off x="1399084" y="7956376"/>
            <a:ext cx="5458916" cy="461665"/>
          </a:xfrm>
          <a:prstGeom prst="rect">
            <a:avLst/>
          </a:prstGeom>
        </p:spPr>
        <p:txBody>
          <a:bodyPr wrap="square">
            <a:spAutoFit/>
          </a:bodyPr>
          <a:lstStyle/>
          <a:p>
            <a:r>
              <a:rPr lang="ja-JP" altLang="en-US" sz="1200" dirty="0" smtClean="0"/>
              <a:t>お客様がお持ちのスマートフォンに表示いただく</a:t>
            </a:r>
            <a:r>
              <a:rPr lang="en-US" altLang="ja-JP" sz="1200" dirty="0" smtClean="0"/>
              <a:t>QR</a:t>
            </a:r>
            <a:r>
              <a:rPr lang="ja-JP" altLang="en-US" sz="1200" dirty="0" smtClean="0"/>
              <a:t>コードをお店でご用意いただく</a:t>
            </a:r>
            <a:r>
              <a:rPr lang="en-US" altLang="ja-JP" sz="1200" dirty="0" err="1" smtClean="0"/>
              <a:t>iPad</a:t>
            </a:r>
            <a:r>
              <a:rPr lang="ja-JP" altLang="en-US" sz="1200" dirty="0" smtClean="0"/>
              <a:t>で読み込んでいただくだけで決済が完了します。</a:t>
            </a:r>
            <a:endParaRPr lang="en-US" altLang="ja-JP" sz="1200" dirty="0" smtClean="0"/>
          </a:p>
        </p:txBody>
      </p:sp>
      <p:sp>
        <p:nvSpPr>
          <p:cNvPr id="81" name="正方形/長方形 80"/>
          <p:cNvSpPr/>
          <p:nvPr/>
        </p:nvSpPr>
        <p:spPr>
          <a:xfrm>
            <a:off x="1412776" y="11052720"/>
            <a:ext cx="2664512" cy="307777"/>
          </a:xfrm>
          <a:prstGeom prst="rect">
            <a:avLst/>
          </a:prstGeom>
        </p:spPr>
        <p:txBody>
          <a:bodyPr wrap="none">
            <a:spAutoFit/>
          </a:bodyPr>
          <a:lstStyle/>
          <a:p>
            <a:r>
              <a:rPr lang="ja-JP" altLang="en-US" sz="1400" b="1" u="sng" dirty="0" smtClean="0"/>
              <a:t>その</a:t>
            </a:r>
            <a:r>
              <a:rPr lang="en-US" altLang="ja-JP" sz="1400" b="1" u="sng" dirty="0" smtClean="0"/>
              <a:t>3</a:t>
            </a:r>
            <a:r>
              <a:rPr lang="ja-JP" altLang="en-US" sz="1400" b="1" u="sng" dirty="0" err="1" smtClean="0"/>
              <a:t>．</a:t>
            </a:r>
            <a:r>
              <a:rPr lang="ja-JP" altLang="en-US" sz="1400" b="1" u="sng" dirty="0" smtClean="0"/>
              <a:t>簡単手続きで手軽に導入</a:t>
            </a:r>
          </a:p>
        </p:txBody>
      </p:sp>
      <p:sp>
        <p:nvSpPr>
          <p:cNvPr id="82" name="正方形/長方形 81"/>
          <p:cNvSpPr/>
          <p:nvPr/>
        </p:nvSpPr>
        <p:spPr>
          <a:xfrm>
            <a:off x="1412776" y="11268744"/>
            <a:ext cx="525658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ysClr val="windowText" lastClr="000000"/>
                </a:solidFill>
              </a:rPr>
              <a:t>お申込に関しては当社に用紙を提出いただくだけで完了です。</a:t>
            </a:r>
            <a:endParaRPr lang="en-US" altLang="ja-JP" sz="1200" dirty="0" smtClean="0">
              <a:solidFill>
                <a:sysClr val="windowText" lastClr="000000"/>
              </a:solidFill>
            </a:endParaRPr>
          </a:p>
          <a:p>
            <a:r>
              <a:rPr lang="ja-JP" altLang="en-US" sz="1200" dirty="0" smtClean="0">
                <a:solidFill>
                  <a:sysClr val="windowText" lastClr="000000"/>
                </a:solidFill>
              </a:rPr>
              <a:t>手続きをワンストップでできる上に、費用もかかりません。お気軽にお問い合わせください。</a:t>
            </a:r>
            <a:endParaRPr lang="en-US" altLang="ja-JP" sz="1200" dirty="0" smtClean="0">
              <a:solidFill>
                <a:sysClr val="windowText" lastClr="000000"/>
              </a:solidFill>
            </a:endParaRPr>
          </a:p>
        </p:txBody>
      </p:sp>
      <p:pic>
        <p:nvPicPr>
          <p:cNvPr id="83" name="図 6" descr="image001"/>
          <p:cNvPicPr>
            <a:picLocks noChangeAspect="1" noChangeArrowheads="1"/>
          </p:cNvPicPr>
          <p:nvPr/>
        </p:nvPicPr>
        <p:blipFill>
          <a:blip r:embed="rId16" cstate="print"/>
          <a:srcRect/>
          <a:stretch>
            <a:fillRect/>
          </a:stretch>
        </p:blipFill>
        <p:spPr bwMode="auto">
          <a:xfrm>
            <a:off x="1700808" y="5148064"/>
            <a:ext cx="791716" cy="69857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latin typeface="HGP創英角ｺﾞｼｯｸUB" pitchFamily="50" charset="-128"/>
                <a:ea typeface="HGP創英角ｺﾞｼｯｸUB" pitchFamily="50" charset="-128"/>
              </a:rPr>
              <a:t>2016.2  WeChat</a:t>
            </a:r>
            <a:r>
              <a:rPr lang="ja-JP" altLang="en-US" dirty="0" smtClean="0">
                <a:latin typeface="HGP創英角ｺﾞｼｯｸUB" pitchFamily="50" charset="-128"/>
                <a:ea typeface="HGP創英角ｺﾞｼｯｸUB" pitchFamily="50" charset="-128"/>
              </a:rPr>
              <a:t>決済　日本正式パートナーとして認定</a:t>
            </a:r>
            <a:endParaRPr kumimoji="1" lang="ja-JP" altLang="en-US" dirty="0">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17" name="グループ化 116"/>
          <p:cNvGrpSpPr/>
          <p:nvPr/>
        </p:nvGrpSpPr>
        <p:grpSpPr>
          <a:xfrm>
            <a:off x="1268760" y="5220072"/>
            <a:ext cx="5561856" cy="3384376"/>
            <a:chOff x="1268760" y="3563888"/>
            <a:chExt cx="5561856" cy="3384376"/>
          </a:xfrm>
        </p:grpSpPr>
        <p:sp>
          <p:nvSpPr>
            <p:cNvPr id="86" name="正方形/長方形 85"/>
            <p:cNvSpPr/>
            <p:nvPr/>
          </p:nvSpPr>
          <p:spPr>
            <a:xfrm>
              <a:off x="1268760" y="6228184"/>
              <a:ext cx="1944216"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1029" name="Picture 5"/>
            <p:cNvPicPr>
              <a:picLocks noChangeAspect="1" noChangeArrowheads="1"/>
            </p:cNvPicPr>
            <p:nvPr/>
          </p:nvPicPr>
          <p:blipFill>
            <a:blip r:embed="rId12" cstate="print"/>
            <a:srcRect/>
            <a:stretch>
              <a:fillRect/>
            </a:stretch>
          </p:blipFill>
          <p:spPr bwMode="auto">
            <a:xfrm>
              <a:off x="1340768" y="6372200"/>
              <a:ext cx="533400" cy="485775"/>
            </a:xfrm>
            <a:prstGeom prst="rect">
              <a:avLst/>
            </a:prstGeom>
            <a:noFill/>
            <a:ln w="9525">
              <a:noFill/>
              <a:miter lim="800000"/>
              <a:headEnd/>
              <a:tailEnd/>
            </a:ln>
          </p:spPr>
        </p:pic>
        <p:sp>
          <p:nvSpPr>
            <p:cNvPr id="87" name="正方形/長方形 86"/>
            <p:cNvSpPr/>
            <p:nvPr/>
          </p:nvSpPr>
          <p:spPr>
            <a:xfrm>
              <a:off x="1916832" y="6444208"/>
              <a:ext cx="122413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sp>
          <p:nvSpPr>
            <p:cNvPr id="90" name="右矢印 89"/>
            <p:cNvSpPr/>
            <p:nvPr/>
          </p:nvSpPr>
          <p:spPr>
            <a:xfrm>
              <a:off x="3238376" y="6228184"/>
              <a:ext cx="2448272" cy="576064"/>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3522216" y="6397600"/>
              <a:ext cx="172819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代金即時引落</a:t>
              </a:r>
              <a:endParaRPr kumimoji="1" lang="ja-JP" altLang="en-US" sz="900" dirty="0">
                <a:latin typeface="HG創英角ｺﾞｼｯｸUB" pitchFamily="49" charset="-128"/>
                <a:ea typeface="HG創英角ｺﾞｼｯｸUB" pitchFamily="49" charset="-128"/>
              </a:endParaRPr>
            </a:p>
          </p:txBody>
        </p:sp>
        <p:sp>
          <p:nvSpPr>
            <p:cNvPr id="97" name="右矢印 96"/>
            <p:cNvSpPr/>
            <p:nvPr/>
          </p:nvSpPr>
          <p:spPr>
            <a:xfrm rot="10800000">
              <a:off x="2708920" y="3898528"/>
              <a:ext cx="864096"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2780928" y="4034036"/>
              <a:ext cx="792088" cy="3219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売上代金の</a:t>
              </a:r>
              <a:endParaRPr kumimoji="1" lang="en-US" altLang="ja-JP" sz="900" dirty="0" smtClean="0">
                <a:latin typeface="HG創英角ｺﾞｼｯｸUB" pitchFamily="49" charset="-128"/>
                <a:ea typeface="HG創英角ｺﾞｼｯｸUB" pitchFamily="49" charset="-128"/>
              </a:endParaRPr>
            </a:p>
            <a:p>
              <a:pPr algn="ctr"/>
              <a:r>
                <a:rPr lang="ja-JP" altLang="en-US" sz="900" dirty="0" smtClean="0">
                  <a:latin typeface="HG創英角ｺﾞｼｯｸUB" pitchFamily="49" charset="-128"/>
                  <a:ea typeface="HG創英角ｺﾞｼｯｸUB" pitchFamily="49" charset="-128"/>
                </a:rPr>
                <a:t>ご入金</a:t>
              </a:r>
              <a:endParaRPr kumimoji="1" lang="ja-JP" altLang="en-US" sz="900" dirty="0">
                <a:latin typeface="HG創英角ｺﾞｼｯｸUB" pitchFamily="49" charset="-128"/>
                <a:ea typeface="HG創英角ｺﾞｼｯｸUB" pitchFamily="49" charset="-128"/>
              </a:endParaRPr>
            </a:p>
          </p:txBody>
        </p:sp>
        <p:sp>
          <p:nvSpPr>
            <p:cNvPr id="99" name="正方形/長方形 98"/>
            <p:cNvSpPr/>
            <p:nvPr/>
          </p:nvSpPr>
          <p:spPr>
            <a:xfrm>
              <a:off x="3547616" y="3635896"/>
              <a:ext cx="1296144" cy="1872208"/>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83" name="正方形/長方形 82"/>
            <p:cNvSpPr/>
            <p:nvPr/>
          </p:nvSpPr>
          <p:spPr>
            <a:xfrm>
              <a:off x="5661248" y="3563888"/>
              <a:ext cx="1169368" cy="33843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1" name="正方形/長方形 100"/>
            <p:cNvSpPr/>
            <p:nvPr/>
          </p:nvSpPr>
          <p:spPr>
            <a:xfrm>
              <a:off x="1950740" y="3826520"/>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5733256" y="5076056"/>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102" name="正方形/長方形 101"/>
            <p:cNvSpPr/>
            <p:nvPr/>
          </p:nvSpPr>
          <p:spPr>
            <a:xfrm>
              <a:off x="1340768" y="3563888"/>
              <a:ext cx="1368152" cy="17281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3" name="正方形/長方形 102"/>
            <p:cNvSpPr/>
            <p:nvPr/>
          </p:nvSpPr>
          <p:spPr>
            <a:xfrm>
              <a:off x="1400076" y="3610496"/>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84" name="正方形/長方形 83"/>
            <p:cNvSpPr/>
            <p:nvPr/>
          </p:nvSpPr>
          <p:spPr>
            <a:xfrm>
              <a:off x="1535584" y="4067944"/>
              <a:ext cx="96150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smtClean="0">
                  <a:solidFill>
                    <a:schemeClr val="tx1">
                      <a:lumMod val="65000"/>
                      <a:lumOff val="35000"/>
                    </a:schemeClr>
                  </a:solidFill>
                  <a:latin typeface="HG創英角ｺﾞｼｯｸUB" pitchFamily="49" charset="-128"/>
                  <a:ea typeface="HG創英角ｺﾞｼｯｸUB" pitchFamily="49" charset="-128"/>
                </a:rPr>
                <a:t>iPad</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pic>
          <p:nvPicPr>
            <p:cNvPr id="1030" name="Picture 6"/>
            <p:cNvPicPr>
              <a:picLocks noChangeAspect="1" noChangeArrowheads="1"/>
            </p:cNvPicPr>
            <p:nvPr/>
          </p:nvPicPr>
          <p:blipFill>
            <a:blip r:embed="rId13" cstate="print"/>
            <a:srcRect/>
            <a:stretch>
              <a:fillRect/>
            </a:stretch>
          </p:blipFill>
          <p:spPr bwMode="auto">
            <a:xfrm>
              <a:off x="1798216" y="4355976"/>
              <a:ext cx="400050" cy="295275"/>
            </a:xfrm>
            <a:prstGeom prst="rect">
              <a:avLst/>
            </a:prstGeom>
            <a:noFill/>
            <a:ln w="9525">
              <a:noFill/>
              <a:miter lim="800000"/>
              <a:headEnd/>
              <a:tailEnd/>
            </a:ln>
          </p:spPr>
        </p:pic>
        <p:sp>
          <p:nvSpPr>
            <p:cNvPr id="104" name="角丸四角形 103"/>
            <p:cNvSpPr/>
            <p:nvPr/>
          </p:nvSpPr>
          <p:spPr>
            <a:xfrm>
              <a:off x="1616100" y="3923928"/>
              <a:ext cx="792088" cy="792088"/>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右矢印 106"/>
            <p:cNvSpPr/>
            <p:nvPr/>
          </p:nvSpPr>
          <p:spPr>
            <a:xfrm rot="10800000">
              <a:off x="4869160" y="3995936"/>
              <a:ext cx="792088" cy="432048"/>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4953868" y="4127252"/>
              <a:ext cx="681980" cy="1694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latin typeface="HG創英角ｺﾞｼｯｸUB" pitchFamily="49" charset="-128"/>
                  <a:ea typeface="HG創英角ｺﾞｼｯｸUB" pitchFamily="49" charset="-128"/>
                </a:rPr>
                <a:t>代金支払</a:t>
              </a:r>
              <a:endParaRPr kumimoji="1" lang="ja-JP" altLang="en-US" sz="800" dirty="0">
                <a:latin typeface="HG創英角ｺﾞｼｯｸUB" pitchFamily="49" charset="-128"/>
                <a:ea typeface="HG創英角ｺﾞｼｯｸUB" pitchFamily="49" charset="-128"/>
              </a:endParaRPr>
            </a:p>
          </p:txBody>
        </p:sp>
        <p:sp>
          <p:nvSpPr>
            <p:cNvPr id="109" name="下矢印 108"/>
            <p:cNvSpPr/>
            <p:nvPr/>
          </p:nvSpPr>
          <p:spPr>
            <a:xfrm rot="10800000">
              <a:off x="1726208" y="4716016"/>
              <a:ext cx="576064" cy="144016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412776" y="5724128"/>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lumMod val="65000"/>
                      <a:lumOff val="35000"/>
                    </a:schemeClr>
                  </a:solidFill>
                  <a:latin typeface="HG創英角ｺﾞｼｯｸUB" pitchFamily="49" charset="-128"/>
                  <a:ea typeface="HG創英角ｺﾞｼｯｸUB" pitchFamily="49" charset="-128"/>
                </a:rPr>
                <a:t>WeChat</a:t>
              </a:r>
              <a:r>
                <a:rPr lang="ja-JP" altLang="en-US" sz="1000" dirty="0" smtClean="0">
                  <a:solidFill>
                    <a:schemeClr val="tx1">
                      <a:lumMod val="65000"/>
                      <a:lumOff val="35000"/>
                    </a:schemeClr>
                  </a:solidFill>
                  <a:latin typeface="HG創英角ｺﾞｼｯｸUB" pitchFamily="49" charset="-128"/>
                  <a:ea typeface="HG創英角ｺﾞｼｯｸUB" pitchFamily="49" charset="-128"/>
                </a:rPr>
                <a:t>決済での商品購入</a:t>
              </a:r>
              <a:endParaRPr kumimoji="1" lang="ja-JP" altLang="en-US" sz="1000" dirty="0">
                <a:solidFill>
                  <a:schemeClr val="tx1">
                    <a:lumMod val="65000"/>
                    <a:lumOff val="35000"/>
                  </a:schemeClr>
                </a:solidFill>
                <a:latin typeface="HG創英角ｺﾞｼｯｸUB" pitchFamily="49" charset="-128"/>
                <a:ea typeface="HG創英角ｺﾞｼｯｸUB" pitchFamily="49" charset="-128"/>
              </a:endParaRPr>
            </a:p>
          </p:txBody>
        </p:sp>
        <p:sp>
          <p:nvSpPr>
            <p:cNvPr id="110" name="左右矢印 109"/>
            <p:cNvSpPr/>
            <p:nvPr/>
          </p:nvSpPr>
          <p:spPr>
            <a:xfrm>
              <a:off x="2708920" y="4644008"/>
              <a:ext cx="864096"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左右矢印 110"/>
            <p:cNvSpPr/>
            <p:nvPr/>
          </p:nvSpPr>
          <p:spPr>
            <a:xfrm>
              <a:off x="4869160" y="4644008"/>
              <a:ext cx="792088"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72162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加盟店契約</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3" name="正方形/長方形 112"/>
            <p:cNvSpPr/>
            <p:nvPr/>
          </p:nvSpPr>
          <p:spPr>
            <a:xfrm>
              <a:off x="486916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パートナー</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4" name="正方形/長方形 113"/>
            <p:cNvSpPr/>
            <p:nvPr/>
          </p:nvSpPr>
          <p:spPr>
            <a:xfrm>
              <a:off x="3284984" y="421196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115" name="角丸四角形 114"/>
            <p:cNvSpPr/>
            <p:nvPr/>
          </p:nvSpPr>
          <p:spPr>
            <a:xfrm>
              <a:off x="3585716" y="4716016"/>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116" name="角丸四角形 115"/>
            <p:cNvSpPr/>
            <p:nvPr/>
          </p:nvSpPr>
          <p:spPr>
            <a:xfrm>
              <a:off x="3619624" y="4741416"/>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grpSp>
      <p:sp>
        <p:nvSpPr>
          <p:cNvPr id="118" name="正方形/長方形 117"/>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412776" y="2483768"/>
            <a:ext cx="2687285" cy="630942"/>
          </a:xfrm>
          <a:prstGeom prst="rect">
            <a:avLst/>
          </a:prstGeom>
          <a:noFill/>
        </p:spPr>
        <p:txBody>
          <a:bodyPr wrap="square" rtlCol="0">
            <a:spAutoFit/>
          </a:bodyPr>
          <a:lstStyle/>
          <a:p>
            <a:pPr algn="ctr"/>
            <a:r>
              <a:rPr lang="en-US" altLang="ja-JP" sz="1100" dirty="0" smtClean="0"/>
              <a:t>WeChat</a:t>
            </a:r>
            <a:r>
              <a:rPr lang="ja-JP" altLang="en-US" sz="1100" dirty="0" smtClean="0"/>
              <a:t>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20" name="フリーフォーム 119"/>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フリーフォーム 120"/>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2" name="テキスト ボックス 121"/>
          <p:cNvSpPr txBox="1"/>
          <p:nvPr/>
        </p:nvSpPr>
        <p:spPr>
          <a:xfrm>
            <a:off x="1340769" y="3779912"/>
            <a:ext cx="5400599" cy="1169551"/>
          </a:xfrm>
          <a:prstGeom prst="rect">
            <a:avLst/>
          </a:prstGeom>
          <a:noFill/>
        </p:spPr>
        <p:txBody>
          <a:bodyPr wrap="square" rtlCol="0">
            <a:spAutoFit/>
          </a:bodyPr>
          <a:lstStyle/>
          <a:p>
            <a:r>
              <a:rPr kumimoji="1" lang="ja-JP" altLang="en-US" sz="1000" dirty="0" smtClean="0"/>
              <a:t>マーチャント・サポートは日本で</a:t>
            </a:r>
            <a:r>
              <a:rPr kumimoji="1" lang="en-US" altLang="ja-JP" sz="1000" dirty="0" smtClean="0"/>
              <a:t>WeChat</a:t>
            </a:r>
            <a:r>
              <a:rPr kumimoji="1" lang="ja-JP" altLang="en-US" sz="1000" dirty="0" smtClean="0"/>
              <a:t>決済を広めるために</a:t>
            </a:r>
            <a:r>
              <a:rPr kumimoji="1" lang="en-US" altLang="ja-JP" sz="1000" dirty="0" smtClean="0"/>
              <a:t>WeChat</a:t>
            </a:r>
            <a:r>
              <a:rPr kumimoji="1" lang="ja-JP" altLang="en-US" sz="1000" dirty="0" smtClean="0"/>
              <a:t>から正式に認可された公式パートナーとして、企業様に対して中国人インバウンド集客のお手伝いをいたします。</a:t>
            </a:r>
            <a:endParaRPr kumimoji="1" lang="en-US" altLang="ja-JP" sz="1000" dirty="0" smtClean="0"/>
          </a:p>
          <a:p>
            <a:endParaRPr lang="en-US" altLang="ja-JP" sz="1000" dirty="0" smtClean="0"/>
          </a:p>
          <a:p>
            <a:r>
              <a:rPr kumimoji="1" lang="en-US" altLang="ja-JP" sz="1000" dirty="0" smtClean="0"/>
              <a:t>※WeChat</a:t>
            </a:r>
            <a:r>
              <a:rPr kumimoji="1" lang="ja-JP" altLang="en-US" sz="1000" dirty="0" smtClean="0"/>
              <a:t>決済のご導入に関しては、直接</a:t>
            </a:r>
            <a:r>
              <a:rPr kumimoji="1" lang="en-US" altLang="ja-JP" sz="1000" dirty="0" smtClean="0"/>
              <a:t>WeChat</a:t>
            </a:r>
            <a:r>
              <a:rPr kumimoji="1" lang="ja-JP" altLang="en-US" sz="1000" dirty="0" smtClean="0"/>
              <a:t>本体へ申込むことはできません。</a:t>
            </a:r>
            <a:endParaRPr kumimoji="1" lang="en-US" altLang="ja-JP" sz="1000" dirty="0" smtClean="0"/>
          </a:p>
          <a:p>
            <a:r>
              <a:rPr lang="ja-JP" altLang="en-US" sz="1000" dirty="0" smtClean="0"/>
              <a:t>　  　　</a:t>
            </a:r>
            <a:r>
              <a:rPr kumimoji="1" lang="en-US" altLang="ja-JP" sz="1000" dirty="0" smtClean="0"/>
              <a:t>WeChat</a:t>
            </a:r>
            <a:r>
              <a:rPr kumimoji="1" lang="ja-JP" altLang="en-US" sz="1000" dirty="0" smtClean="0"/>
              <a:t>本体が許可した日本での代理店を経由する必要があります。</a:t>
            </a:r>
            <a:endParaRPr kumimoji="1" lang="en-US" altLang="ja-JP" sz="1000" dirty="0" smtClean="0"/>
          </a:p>
          <a:p>
            <a:r>
              <a:rPr lang="ja-JP" altLang="en-US" sz="1000" dirty="0" smtClean="0"/>
              <a:t>　  </a:t>
            </a:r>
            <a:endParaRPr kumimoji="1" lang="en-US" altLang="ja-JP" sz="1000" dirty="0" smtClean="0"/>
          </a:p>
          <a:p>
            <a:endParaRPr kumimoji="1" lang="ja-JP" altLang="en-US" sz="1000" dirty="0"/>
          </a:p>
        </p:txBody>
      </p:sp>
      <p:sp>
        <p:nvSpPr>
          <p:cNvPr id="123" name="正方形/長方形 122"/>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中国から日本へ上陸した中国人旅行客をターゲットにする新決済手段！</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026" name="図 6" descr="image001"/>
          <p:cNvPicPr>
            <a:picLocks noChangeAspect="1" noChangeArrowheads="1"/>
          </p:cNvPicPr>
          <p:nvPr/>
        </p:nvPicPr>
        <p:blipFill>
          <a:blip r:embed="rId14" cstate="print"/>
          <a:srcRect/>
          <a:stretch>
            <a:fillRect/>
          </a:stretch>
        </p:blipFill>
        <p:spPr bwMode="auto">
          <a:xfrm>
            <a:off x="5877272" y="5724127"/>
            <a:ext cx="791716" cy="69857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7" name="正方形/長方形 56"/>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1556792" y="2972819"/>
            <a:ext cx="1789272" cy="246221"/>
          </a:xfrm>
          <a:prstGeom prst="rect">
            <a:avLst/>
          </a:prstGeom>
          <a:noFill/>
        </p:spPr>
        <p:txBody>
          <a:bodyPr wrap="none" rtlCol="0">
            <a:spAutoFit/>
          </a:bodyPr>
          <a:lstStyle/>
          <a:p>
            <a:r>
              <a:rPr kumimoji="1" lang="ja-JP" altLang="en-US" sz="1000" dirty="0" smtClean="0"/>
              <a:t>むずかしい手続きは一切不要</a:t>
            </a:r>
            <a:endParaRPr kumimoji="1" lang="ja-JP" altLang="en-US" sz="1000" dirty="0"/>
          </a:p>
        </p:txBody>
      </p:sp>
      <p:sp>
        <p:nvSpPr>
          <p:cNvPr id="60" name="テキスト ボックス 59"/>
          <p:cNvSpPr txBox="1"/>
          <p:nvPr/>
        </p:nvSpPr>
        <p:spPr>
          <a:xfrm>
            <a:off x="1484784" y="3347864"/>
            <a:ext cx="5373216" cy="707886"/>
          </a:xfrm>
          <a:prstGeom prst="rect">
            <a:avLst/>
          </a:prstGeom>
          <a:noFill/>
        </p:spPr>
        <p:txBody>
          <a:bodyPr wrap="square" rtlCol="0">
            <a:spAutoFit/>
          </a:bodyPr>
          <a:lstStyle/>
          <a:p>
            <a:r>
              <a:rPr lang="en-US" altLang="ja-JP" sz="1000" dirty="0" smtClean="0"/>
              <a:t>WeChat</a:t>
            </a:r>
            <a:r>
              <a:rPr lang="ja-JP" altLang="en-US" sz="1000" dirty="0" smtClean="0"/>
              <a:t>決済を導入するためには、</a:t>
            </a:r>
            <a:r>
              <a:rPr lang="en-US" altLang="ja-JP" sz="1000" dirty="0" smtClean="0"/>
              <a:t>WeChat</a:t>
            </a:r>
            <a:r>
              <a:rPr lang="ja-JP" altLang="en-US" sz="1000" dirty="0" smtClean="0"/>
              <a:t>本体から認可を受けている代理店を通すしか方法はございません。</a:t>
            </a:r>
            <a:endParaRPr lang="en-US" altLang="ja-JP" sz="1000" dirty="0" smtClean="0"/>
          </a:p>
          <a:p>
            <a:r>
              <a:rPr lang="ja-JP" altLang="en-US" sz="1000" dirty="0" smtClean="0"/>
              <a:t>マーチャント・サポートでは、ワンストップで申込から導入、利用後のご入金まで請け負っておりますので、企業様の管理やオペレーションを統一できます。</a:t>
            </a:r>
            <a:endParaRPr lang="en-US" altLang="ja-JP" sz="1000" dirty="0" smtClean="0"/>
          </a:p>
        </p:txBody>
      </p:sp>
      <p:sp>
        <p:nvSpPr>
          <p:cNvPr id="61" name="テキスト ボックス 60"/>
          <p:cNvSpPr txBox="1"/>
          <p:nvPr/>
        </p:nvSpPr>
        <p:spPr>
          <a:xfrm>
            <a:off x="1124744" y="4644008"/>
            <a:ext cx="5513048" cy="600164"/>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p:txBody>
      </p:sp>
      <p:sp>
        <p:nvSpPr>
          <p:cNvPr id="62" name="正方形/長方形 61"/>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3" name="下矢印 62"/>
          <p:cNvSpPr/>
          <p:nvPr/>
        </p:nvSpPr>
        <p:spPr>
          <a:xfrm>
            <a:off x="3789040" y="5508104"/>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586814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570975" y="6156176"/>
            <a:ext cx="4488729" cy="553998"/>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a:t>
            </a:r>
            <a:endParaRPr lang="en-US" altLang="ja-JP" sz="1000" dirty="0" smtClean="0"/>
          </a:p>
          <a:p>
            <a:r>
              <a:rPr lang="ja-JP" altLang="en-US" sz="1000" dirty="0" smtClean="0"/>
              <a:t>　　　　　　　　　　　　　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6" name="下矢印 65"/>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556792" y="810039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8" name="テキスト ボックス 67"/>
          <p:cNvSpPr txBox="1"/>
          <p:nvPr/>
        </p:nvSpPr>
        <p:spPr>
          <a:xfrm>
            <a:off x="1556792" y="8328610"/>
            <a:ext cx="3948517" cy="553998"/>
          </a:xfrm>
          <a:prstGeom prst="rect">
            <a:avLst/>
          </a:prstGeom>
          <a:noFill/>
        </p:spPr>
        <p:txBody>
          <a:bodyPr wrap="none" rtlCol="0">
            <a:spAutoFit/>
          </a:bodyPr>
          <a:lstStyle/>
          <a:p>
            <a:r>
              <a:rPr kumimoji="1" lang="ja-JP" altLang="en-US" sz="1000" dirty="0" smtClean="0"/>
              <a:t>管理</a:t>
            </a:r>
            <a:r>
              <a:rPr kumimoji="1" lang="en-US" altLang="ja-JP" sz="1000" dirty="0" smtClean="0"/>
              <a:t>ID</a:t>
            </a:r>
            <a:r>
              <a:rPr kumimoji="1" lang="ja-JP" altLang="en-US" sz="1000" dirty="0" smtClean="0"/>
              <a:t>やログイン</a:t>
            </a:r>
            <a:r>
              <a:rPr kumimoji="1" lang="en-US" altLang="ja-JP" sz="1000" dirty="0" smtClean="0"/>
              <a:t>ID</a:t>
            </a:r>
            <a:r>
              <a:rPr kumimoji="1" lang="ja-JP" altLang="en-US" sz="1000" dirty="0" smtClean="0"/>
              <a:t>が通知されましたら即日ご利用が可能になります。</a:t>
            </a:r>
            <a:endParaRPr kumimoji="1" lang="en-US" altLang="ja-JP" sz="1000" dirty="0" smtClean="0"/>
          </a:p>
          <a:p>
            <a:r>
              <a:rPr lang="ja-JP" altLang="en-US" sz="1000" dirty="0" smtClean="0"/>
              <a:t>（お申込書提出から約</a:t>
            </a:r>
            <a:r>
              <a:rPr lang="en-US" altLang="ja-JP" sz="1000" dirty="0" smtClean="0"/>
              <a:t>1</a:t>
            </a:r>
            <a:r>
              <a:rPr lang="ja-JP" altLang="en-US" sz="1000" dirty="0" smtClean="0"/>
              <a:t>～</a:t>
            </a:r>
            <a:r>
              <a:rPr lang="en-US" altLang="ja-JP" sz="1000" dirty="0" smtClean="0"/>
              <a:t>1.5</a:t>
            </a:r>
            <a:r>
              <a:rPr lang="ja-JP" altLang="en-US" sz="1000" dirty="0" smtClean="0"/>
              <a:t>ヵ月）</a:t>
            </a:r>
            <a:endParaRPr kumimoji="1" lang="en-US" altLang="ja-JP" sz="1000" dirty="0" smtClean="0"/>
          </a:p>
          <a:p>
            <a:endParaRPr kumimoji="1" lang="ja-JP" altLang="en-US" sz="1000" dirty="0"/>
          </a:p>
        </p:txBody>
      </p:sp>
      <p:sp>
        <p:nvSpPr>
          <p:cNvPr id="69" name="正方形/長方形 68"/>
          <p:cNvSpPr/>
          <p:nvPr/>
        </p:nvSpPr>
        <p:spPr>
          <a:xfrm>
            <a:off x="1556792" y="70922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店舗様での導入環境準備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0" name="テキスト ボックス 69"/>
          <p:cNvSpPr txBox="1"/>
          <p:nvPr/>
        </p:nvSpPr>
        <p:spPr>
          <a:xfrm>
            <a:off x="1556792" y="7402378"/>
            <a:ext cx="4745210" cy="400110"/>
          </a:xfrm>
          <a:prstGeom prst="rect">
            <a:avLst/>
          </a:prstGeom>
          <a:noFill/>
        </p:spPr>
        <p:txBody>
          <a:bodyPr wrap="none" rtlCol="0">
            <a:spAutoFit/>
          </a:bodyPr>
          <a:lstStyle/>
          <a:p>
            <a:r>
              <a:rPr kumimoji="1" lang="ja-JP" altLang="en-US" sz="1000" dirty="0" smtClean="0"/>
              <a:t>店舗様では導入に向けて店舗環境を整えていただく必要があるケースがございます。</a:t>
            </a:r>
            <a:endParaRPr kumimoji="1" lang="en-US" altLang="ja-JP" sz="1000" dirty="0" smtClean="0"/>
          </a:p>
          <a:p>
            <a:r>
              <a:rPr lang="ja-JP" altLang="en-US" sz="1000" dirty="0" smtClean="0"/>
              <a:t>　（決済用</a:t>
            </a:r>
            <a:r>
              <a:rPr lang="en-US" altLang="ja-JP" sz="1000" dirty="0" err="1" smtClean="0"/>
              <a:t>iPad</a:t>
            </a:r>
            <a:r>
              <a:rPr lang="ja-JP" altLang="en-US" sz="1000" dirty="0" smtClean="0"/>
              <a:t>のご準備など）</a:t>
            </a:r>
            <a:endParaRPr kumimoji="1" lang="ja-JP" altLang="en-US" sz="1000" dirty="0"/>
          </a:p>
        </p:txBody>
      </p:sp>
      <p:sp>
        <p:nvSpPr>
          <p:cNvPr id="71" name="下矢印 70"/>
          <p:cNvSpPr/>
          <p:nvPr/>
        </p:nvSpPr>
        <p:spPr>
          <a:xfrm>
            <a:off x="3789040" y="781236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1539552" y="1691680"/>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　</a:t>
            </a:r>
            <a:r>
              <a:rPr kumimoji="1"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1539552" y="2339752"/>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73992"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42016" y="20517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42016"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708920" y="3083932"/>
            <a:ext cx="3621293"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広告プロモーション</a:t>
            </a:r>
          </a:p>
          <a:p>
            <a:pPr algn="ctr"/>
            <a:r>
              <a:rPr lang="ja-JP" altLang="en-US" sz="1400" dirty="0" smtClean="0">
                <a:solidFill>
                  <a:srgbClr val="FF0000"/>
                </a:solidFill>
                <a:latin typeface="HGP創英角ｺﾞｼｯｸUB" pitchFamily="50" charset="-128"/>
                <a:ea typeface="HGP創英角ｺﾞｼｯｸUB" pitchFamily="50" charset="-128"/>
              </a:rPr>
              <a:t>効果的に自社広告を拡散</a:t>
            </a:r>
            <a:endParaRPr kumimoji="1" lang="ja-JP" altLang="en-US" sz="1400" dirty="0">
              <a:solidFill>
                <a:srgbClr val="FF0000"/>
              </a:solidFill>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313299" y="2352109"/>
            <a:ext cx="1428596"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公式アカウント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24744" y="3741003"/>
            <a:ext cx="5733256" cy="830997"/>
          </a:xfrm>
          <a:prstGeom prst="rect">
            <a:avLst/>
          </a:prstGeom>
          <a:noFill/>
        </p:spPr>
        <p:txBody>
          <a:bodyPr wrap="square" rtlCol="0">
            <a:spAutoFit/>
          </a:bodyPr>
          <a:lstStyle/>
          <a:p>
            <a:r>
              <a:rPr lang="ja-JP" altLang="en-US" sz="1200" b="1" dirty="0" smtClean="0">
                <a:solidFill>
                  <a:srgbClr val="FF0000"/>
                </a:solidFill>
                <a:latin typeface="+mn-ea"/>
              </a:rPr>
              <a:t>更なる集客を可能にした、中国最大級の</a:t>
            </a:r>
            <a:r>
              <a:rPr lang="en-US" altLang="ja-JP" sz="1200" b="1" dirty="0" smtClean="0">
                <a:solidFill>
                  <a:srgbClr val="FF0000"/>
                </a:solidFill>
                <a:latin typeface="+mn-ea"/>
              </a:rPr>
              <a:t>SNS</a:t>
            </a:r>
            <a:r>
              <a:rPr lang="ja-JP" altLang="en-US" sz="1200" b="1" dirty="0" smtClean="0">
                <a:solidFill>
                  <a:srgbClr val="FF0000"/>
                </a:solidFill>
                <a:latin typeface="+mn-ea"/>
              </a:rPr>
              <a:t>広告サービスです。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ユーザー同士の個人ネットワークを介し、新機軸の広告展開を実現します。人気アカウントへの出稿も可能です。顧客層拡大のチャンスが広がります。</a:t>
            </a:r>
            <a:endParaRPr lang="en-US" altLang="ja-JP" sz="1200" b="1" dirty="0" smtClean="0">
              <a:solidFill>
                <a:srgbClr val="FF0000"/>
              </a:solidFill>
              <a:latin typeface="+mn-ea"/>
            </a:endParaRPr>
          </a:p>
          <a:p>
            <a:endParaRPr lang="en-US" altLang="ja-JP" sz="1200" b="1" dirty="0" smtClean="0">
              <a:solidFill>
                <a:srgbClr val="FF0000"/>
              </a:solidFill>
              <a:latin typeface="+mn-ea"/>
            </a:endParaRPr>
          </a:p>
        </p:txBody>
      </p:sp>
      <p:grpSp>
        <p:nvGrpSpPr>
          <p:cNvPr id="6"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68760" y="4644008"/>
            <a:ext cx="5574134" cy="3816424"/>
            <a:chOff x="1239242" y="4716016"/>
            <a:chExt cx="5574134" cy="3816424"/>
          </a:xfrm>
        </p:grpSpPr>
        <p:sp>
          <p:nvSpPr>
            <p:cNvPr id="53" name="正方形/長方形 52"/>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6" name="テキスト ボックス 55"/>
            <p:cNvSpPr txBox="1"/>
            <p:nvPr/>
          </p:nvSpPr>
          <p:spPr>
            <a:xfrm>
              <a:off x="1243644" y="5165040"/>
              <a:ext cx="4610558" cy="276999"/>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中国で急成長している</a:t>
              </a:r>
              <a:r>
                <a:rPr lang="en-US" altLang="ja-JP" sz="1200" b="1" u="sng" dirty="0" smtClean="0"/>
                <a:t>SNS</a:t>
              </a:r>
              <a:r>
                <a:rPr lang="ja-JP" altLang="en-US" sz="1200" b="1" u="sng" dirty="0" smtClean="0"/>
                <a:t>プラットフォームへ広告配信が可能</a:t>
              </a:r>
              <a:endParaRPr lang="ja-JP" altLang="ja-JP" sz="1000" dirty="0"/>
            </a:p>
          </p:txBody>
        </p:sp>
        <p:sp>
          <p:nvSpPr>
            <p:cNvPr id="57" name="正方形/長方形 56"/>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8" name="テキスト ボックス 57"/>
            <p:cNvSpPr txBox="1"/>
            <p:nvPr/>
          </p:nvSpPr>
          <p:spPr>
            <a:xfrm>
              <a:off x="1239242" y="6487760"/>
              <a:ext cx="5214376" cy="276999"/>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マーチャント・サポートは企業様の</a:t>
              </a:r>
              <a:r>
                <a:rPr lang="en-US" altLang="ja-JP" sz="1200" b="1" u="sng" dirty="0" smtClean="0"/>
                <a:t>WeChat</a:t>
              </a:r>
              <a:r>
                <a:rPr lang="ja-JP" altLang="en-US" sz="1200" b="1" u="sng" dirty="0" smtClean="0"/>
                <a:t>認証の公式アカウントを取得</a:t>
              </a:r>
            </a:p>
          </p:txBody>
        </p:sp>
        <p:sp>
          <p:nvSpPr>
            <p:cNvPr id="59" name="正方形/長方形 58"/>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0" name="正方形/長方形 59"/>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61" name="グループ化 126"/>
          <p:cNvGrpSpPr/>
          <p:nvPr/>
        </p:nvGrpSpPr>
        <p:grpSpPr>
          <a:xfrm>
            <a:off x="7668481" y="5869814"/>
            <a:ext cx="144016" cy="144016"/>
            <a:chOff x="945791" y="4522572"/>
            <a:chExt cx="144016" cy="144016"/>
          </a:xfrm>
        </p:grpSpPr>
        <p:sp>
          <p:nvSpPr>
            <p:cNvPr id="62" name="二等辺三角形 6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3" name="正方形/長方形 6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4" name="正方形/長方形 73"/>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75" name="正方形/長方形 74"/>
          <p:cNvSpPr/>
          <p:nvPr/>
        </p:nvSpPr>
        <p:spPr>
          <a:xfrm>
            <a:off x="44624" y="6300316"/>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76" name="正方形/長方形 75"/>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77" name="正方形/長方形 76"/>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78" name="正方形/長方形 77"/>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79" name="正方形/長方形 78"/>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0" name="正方形/長方形 79"/>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1" name="正方形/長方形 80"/>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82" name="正方形/長方形 81"/>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3" name="正方形/長方形 82"/>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4" name="正方形/長方形 83"/>
          <p:cNvSpPr/>
          <p:nvPr/>
        </p:nvSpPr>
        <p:spPr>
          <a:xfrm>
            <a:off x="1340768" y="5364088"/>
            <a:ext cx="4392488"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kumimoji="1" lang="ja-JP" altLang="en-US" sz="1200" dirty="0">
              <a:solidFill>
                <a:schemeClr val="tx1"/>
              </a:solidFill>
            </a:endParaRPr>
          </a:p>
        </p:txBody>
      </p:sp>
      <p:sp>
        <p:nvSpPr>
          <p:cNvPr id="85" name="正方形/長方形 84"/>
          <p:cNvSpPr/>
          <p:nvPr/>
        </p:nvSpPr>
        <p:spPr>
          <a:xfrm>
            <a:off x="1340768" y="6732240"/>
            <a:ext cx="43924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rPr>
              <a:t>マーチャント・サポートは企業様名義の</a:t>
            </a:r>
            <a:r>
              <a:rPr lang="en-US" altLang="ja-JP" sz="1200" dirty="0" smtClean="0">
                <a:solidFill>
                  <a:schemeClr val="tx1"/>
                </a:solidFill>
              </a:rPr>
              <a:t>WeChat</a:t>
            </a:r>
            <a:r>
              <a:rPr lang="ja-JP" altLang="en-US" sz="1200" dirty="0" smtClean="0">
                <a:solidFill>
                  <a:schemeClr val="tx1"/>
                </a:solidFill>
              </a:rPr>
              <a:t>承認公式アカウントを取得可能です。</a:t>
            </a:r>
            <a:endParaRPr kumimoji="1" lang="ja-JP" altLang="en-US" sz="12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268760" y="4211960"/>
            <a:ext cx="5400600" cy="20882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89240"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中国で急成長している</a:t>
            </a:r>
            <a:r>
              <a:rPr lang="en-US" altLang="ja-JP" sz="1400" b="1" u="sng" dirty="0" smtClean="0"/>
              <a:t>SNS</a:t>
            </a:r>
            <a:r>
              <a:rPr lang="ja-JP" altLang="en-US" sz="1400" b="1" u="sng" dirty="0" smtClean="0"/>
              <a:t>プラットフォームへ広告配信が可能</a:t>
            </a:r>
            <a:endParaRPr lang="ja-JP" altLang="ja-JP" sz="1050" dirty="0"/>
          </a:p>
        </p:txBody>
      </p:sp>
      <p:sp>
        <p:nvSpPr>
          <p:cNvPr id="55" name="正方形/長方形 54"/>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415330" y="2195736"/>
            <a:ext cx="2687285" cy="630942"/>
          </a:xfrm>
          <a:prstGeom prst="rect">
            <a:avLst/>
          </a:prstGeom>
          <a:noFill/>
        </p:spPr>
        <p:txBody>
          <a:bodyPr wrap="square" rtlCol="0">
            <a:spAutoFit/>
          </a:bodyPr>
          <a:lstStyle/>
          <a:p>
            <a:r>
              <a:rPr lang="en-US" altLang="ja-JP" sz="1100" dirty="0" smtClean="0">
                <a:latin typeface="+mn-ea"/>
              </a:rPr>
              <a:t>WeChat</a:t>
            </a:r>
            <a:r>
              <a:rPr lang="ja-JP" altLang="en-US" sz="1100" dirty="0" smtClean="0">
                <a:latin typeface="+mn-ea"/>
              </a:rPr>
              <a:t>広告　</a:t>
            </a:r>
            <a:r>
              <a:rPr lang="ja-JP" altLang="en-US" sz="800" dirty="0" smtClean="0">
                <a:latin typeface="+mn-ea"/>
              </a:rPr>
              <a:t>公式アカウント作成</a:t>
            </a:r>
            <a:endParaRPr lang="en-US" altLang="ja-JP" sz="1100" dirty="0" smtClean="0">
              <a:latin typeface="+mn-ea"/>
            </a:endParaRPr>
          </a:p>
          <a:p>
            <a:pPr algn="ctr"/>
            <a:r>
              <a:rPr lang="ja-JP" altLang="en-US" sz="2400" dirty="0" smtClean="0">
                <a:latin typeface="HGP創英角ｺﾞｼｯｸUB" pitchFamily="50" charset="-128"/>
                <a:ea typeface="HGP創英角ｺﾞｼｯｸUB" pitchFamily="50" charset="-128"/>
              </a:rPr>
              <a:t>特徴・メリット</a:t>
            </a:r>
          </a:p>
        </p:txBody>
      </p:sp>
      <p:sp>
        <p:nvSpPr>
          <p:cNvPr id="57" name="フリーフォーム 56"/>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フリーフォーム 57"/>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9" name="直線コネクタ 58"/>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1340768" y="3275856"/>
            <a:ext cx="5256584"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lang="en-US" altLang="ja-JP" sz="1200" dirty="0" smtClean="0">
              <a:solidFill>
                <a:schemeClr val="tx1"/>
              </a:solidFill>
            </a:endParaRPr>
          </a:p>
          <a:p>
            <a:r>
              <a:rPr kumimoji="1" lang="ja-JP" altLang="en-US" sz="1200" dirty="0" smtClean="0">
                <a:solidFill>
                  <a:schemeClr val="tx1"/>
                </a:solidFill>
              </a:rPr>
              <a:t>また、来店時に利用できるクーポンを発券することも可能です。</a:t>
            </a:r>
            <a:endParaRPr kumimoji="1" lang="ja-JP" altLang="en-US" sz="1200" dirty="0">
              <a:solidFill>
                <a:schemeClr val="tx1"/>
              </a:solidFill>
            </a:endParaRPr>
          </a:p>
        </p:txBody>
      </p:sp>
      <p:graphicFrame>
        <p:nvGraphicFramePr>
          <p:cNvPr id="78" name="図表 77"/>
          <p:cNvGraphicFramePr/>
          <p:nvPr/>
        </p:nvGraphicFramePr>
        <p:xfrm>
          <a:off x="1359024" y="4355976"/>
          <a:ext cx="5310336" cy="432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9" name="右矢印 78"/>
          <p:cNvSpPr/>
          <p:nvPr/>
        </p:nvSpPr>
        <p:spPr>
          <a:xfrm>
            <a:off x="1412776" y="493204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右矢印 79"/>
          <p:cNvSpPr/>
          <p:nvPr/>
        </p:nvSpPr>
        <p:spPr>
          <a:xfrm>
            <a:off x="2996952" y="529208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4941168" y="5652120"/>
            <a:ext cx="165618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1340768" y="486003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情報</a:t>
            </a:r>
            <a:r>
              <a:rPr kumimoji="1" lang="ja-JP" altLang="en-US" sz="1200" dirty="0" smtClean="0">
                <a:solidFill>
                  <a:schemeClr val="tx1"/>
                </a:solidFill>
              </a:rPr>
              <a:t>発信</a:t>
            </a:r>
            <a:endParaRPr kumimoji="1" lang="ja-JP" altLang="en-US" sz="1200" dirty="0"/>
          </a:p>
        </p:txBody>
      </p:sp>
      <p:sp>
        <p:nvSpPr>
          <p:cNvPr id="83" name="正方形/長方形 82"/>
          <p:cNvSpPr/>
          <p:nvPr/>
        </p:nvSpPr>
        <p:spPr>
          <a:xfrm>
            <a:off x="2924944" y="522007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クーポン</a:t>
            </a:r>
            <a:endParaRPr kumimoji="1" lang="ja-JP" altLang="en-US" sz="1200" dirty="0"/>
          </a:p>
        </p:txBody>
      </p:sp>
      <p:sp>
        <p:nvSpPr>
          <p:cNvPr id="84" name="正方形/長方形 83"/>
          <p:cNvSpPr/>
          <p:nvPr/>
        </p:nvSpPr>
        <p:spPr>
          <a:xfrm>
            <a:off x="5085184" y="5580112"/>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p>
        </p:txBody>
      </p:sp>
      <p:sp>
        <p:nvSpPr>
          <p:cNvPr id="86" name="正方形/長方形 85"/>
          <p:cNvSpPr/>
          <p:nvPr/>
        </p:nvSpPr>
        <p:spPr>
          <a:xfrm>
            <a:off x="1268760" y="6444208"/>
            <a:ext cx="5517232" cy="523220"/>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マーチャント・サポートは企業様の</a:t>
            </a:r>
            <a:r>
              <a:rPr lang="en-US" altLang="ja-JP" sz="1400" b="1" u="sng" dirty="0" smtClean="0"/>
              <a:t>WeChat</a:t>
            </a:r>
            <a:r>
              <a:rPr lang="ja-JP" altLang="en-US" sz="1400" b="1" u="sng" dirty="0" smtClean="0"/>
              <a:t>認証の公式アカウント　　を取得可能</a:t>
            </a:r>
          </a:p>
        </p:txBody>
      </p:sp>
      <p:sp>
        <p:nvSpPr>
          <p:cNvPr id="87" name="正方形/長方形 86"/>
          <p:cNvSpPr/>
          <p:nvPr/>
        </p:nvSpPr>
        <p:spPr>
          <a:xfrm>
            <a:off x="1340768" y="6948264"/>
            <a:ext cx="3024336"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chemeClr val="tx1"/>
              </a:solidFill>
            </a:endParaRPr>
          </a:p>
        </p:txBody>
      </p:sp>
      <p:pic>
        <p:nvPicPr>
          <p:cNvPr id="88" name="図 87"/>
          <p:cNvPicPr>
            <a:picLocks noChangeAspect="1"/>
          </p:cNvPicPr>
          <p:nvPr/>
        </p:nvPicPr>
        <p:blipFill>
          <a:blip r:embed="rId17" cstate="print"/>
          <a:stretch>
            <a:fillRect/>
          </a:stretch>
        </p:blipFill>
        <p:spPr>
          <a:xfrm>
            <a:off x="4653136" y="6732240"/>
            <a:ext cx="2016224" cy="2630795"/>
          </a:xfrm>
          <a:prstGeom prst="rect">
            <a:avLst/>
          </a:prstGeom>
        </p:spPr>
      </p:pic>
      <p:sp>
        <p:nvSpPr>
          <p:cNvPr id="60" name="正方形/長方形 59"/>
          <p:cNvSpPr/>
          <p:nvPr/>
        </p:nvSpPr>
        <p:spPr>
          <a:xfrm>
            <a:off x="1340768" y="7236296"/>
            <a:ext cx="3096344" cy="144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rPr>
              <a:t>マーチャント・サポートへご依頼いただければ</a:t>
            </a:r>
            <a:r>
              <a:rPr lang="en-US" altLang="ja-JP" sz="1400" dirty="0" smtClean="0">
                <a:solidFill>
                  <a:schemeClr val="tx1"/>
                </a:solidFill>
              </a:rPr>
              <a:t>WeChat</a:t>
            </a:r>
            <a:r>
              <a:rPr lang="ja-JP" altLang="en-US" sz="1400" dirty="0" smtClean="0">
                <a:solidFill>
                  <a:schemeClr val="tx1"/>
                </a:solidFill>
              </a:rPr>
              <a:t>認証の公式アカウント取得が可能です。</a:t>
            </a:r>
            <a:endParaRPr lang="en-US" altLang="ja-JP" sz="1200" dirty="0" smtClean="0">
              <a:solidFill>
                <a:schemeClr val="tx1"/>
              </a:solidFill>
            </a:endParaRPr>
          </a:p>
          <a:p>
            <a:endParaRPr kumimoji="1" lang="en-US" altLang="ja-JP" sz="1200" dirty="0" smtClean="0">
              <a:solidFill>
                <a:schemeClr val="tx1"/>
              </a:solidFill>
            </a:endParaRPr>
          </a:p>
          <a:p>
            <a:r>
              <a:rPr lang="en-US" altLang="ja-JP" sz="1200" dirty="0" smtClean="0">
                <a:solidFill>
                  <a:srgbClr val="FF0000"/>
                </a:solidFill>
              </a:rPr>
              <a:t>※</a:t>
            </a:r>
            <a:r>
              <a:rPr lang="ja-JP" altLang="en-US" sz="1200" dirty="0" smtClean="0">
                <a:solidFill>
                  <a:srgbClr val="FF0000"/>
                </a:solidFill>
              </a:rPr>
              <a:t>企業様が直接</a:t>
            </a:r>
            <a:r>
              <a:rPr lang="en-US" altLang="ja-JP" sz="1200" dirty="0" smtClean="0">
                <a:solidFill>
                  <a:srgbClr val="FF0000"/>
                </a:solidFill>
              </a:rPr>
              <a:t>WeChat</a:t>
            </a:r>
            <a:r>
              <a:rPr lang="ja-JP" altLang="en-US" sz="1200" dirty="0" smtClean="0">
                <a:solidFill>
                  <a:srgbClr val="FF0000"/>
                </a:solidFill>
              </a:rPr>
              <a:t>へお申込みを頂くことはできません</a:t>
            </a:r>
            <a:endParaRPr kumimoji="1" lang="ja-JP" altLang="en-US" sz="1400"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00" name="グループ化 99"/>
          <p:cNvGrpSpPr/>
          <p:nvPr/>
        </p:nvGrpSpPr>
        <p:grpSpPr>
          <a:xfrm>
            <a:off x="1243360" y="5364088"/>
            <a:ext cx="5587256" cy="3384376"/>
            <a:chOff x="1243360" y="2915816"/>
            <a:chExt cx="5587256" cy="3384376"/>
          </a:xfrm>
        </p:grpSpPr>
        <p:sp>
          <p:nvSpPr>
            <p:cNvPr id="95" name="正方形/長方形 94"/>
            <p:cNvSpPr/>
            <p:nvPr/>
          </p:nvSpPr>
          <p:spPr>
            <a:xfrm>
              <a:off x="3755132" y="5372596"/>
              <a:ext cx="1656184"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3" name="右矢印 82"/>
            <p:cNvSpPr/>
            <p:nvPr/>
          </p:nvSpPr>
          <p:spPr>
            <a:xfrm>
              <a:off x="4856460" y="32758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5661248" y="2915816"/>
              <a:ext cx="1169368" cy="21602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59" name="右矢印 58"/>
            <p:cNvSpPr/>
            <p:nvPr/>
          </p:nvSpPr>
          <p:spPr>
            <a:xfrm>
              <a:off x="2780928" y="32504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575000" y="2915816"/>
              <a:ext cx="1296144" cy="2160240"/>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63" name="正方形/長方形 62"/>
            <p:cNvSpPr/>
            <p:nvPr/>
          </p:nvSpPr>
          <p:spPr>
            <a:xfrm>
              <a:off x="1978124" y="3178448"/>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5733256" y="4211960"/>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65" name="正方形/長方形 64"/>
            <p:cNvSpPr/>
            <p:nvPr/>
          </p:nvSpPr>
          <p:spPr>
            <a:xfrm>
              <a:off x="1243360" y="3203848"/>
              <a:ext cx="15841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66" name="正方形/長方形 65"/>
            <p:cNvSpPr/>
            <p:nvPr/>
          </p:nvSpPr>
          <p:spPr>
            <a:xfrm>
              <a:off x="1700808" y="3419872"/>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78" name="正方形/長方形 77"/>
            <p:cNvSpPr/>
            <p:nvPr/>
          </p:nvSpPr>
          <p:spPr>
            <a:xfrm>
              <a:off x="3312368" y="349188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79" name="角丸四角形 78"/>
            <p:cNvSpPr/>
            <p:nvPr/>
          </p:nvSpPr>
          <p:spPr>
            <a:xfrm>
              <a:off x="3613100" y="4283968"/>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0" name="角丸四角形 79"/>
            <p:cNvSpPr/>
            <p:nvPr/>
          </p:nvSpPr>
          <p:spPr>
            <a:xfrm>
              <a:off x="3645024" y="4283968"/>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1" name="正方形/長方形 80"/>
            <p:cNvSpPr/>
            <p:nvPr/>
          </p:nvSpPr>
          <p:spPr>
            <a:xfrm>
              <a:off x="2780928" y="339447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お申込</a:t>
              </a:r>
              <a:endParaRPr kumimoji="1" lang="ja-JP" altLang="en-US" sz="1000" dirty="0">
                <a:latin typeface="HG創英角ｺﾞｼｯｸUB" pitchFamily="49" charset="-128"/>
                <a:ea typeface="HG創英角ｺﾞｼｯｸUB" pitchFamily="49" charset="-128"/>
              </a:endParaRPr>
            </a:p>
          </p:txBody>
        </p:sp>
        <p:sp>
          <p:nvSpPr>
            <p:cNvPr id="82" name="正方形/長方形 81"/>
            <p:cNvSpPr/>
            <p:nvPr/>
          </p:nvSpPr>
          <p:spPr>
            <a:xfrm>
              <a:off x="4822552" y="3398664"/>
              <a:ext cx="792088"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申請</a:t>
              </a:r>
              <a:endParaRPr kumimoji="1" lang="ja-JP" altLang="en-US" sz="1000" dirty="0">
                <a:latin typeface="HG創英角ｺﾞｼｯｸUB" pitchFamily="49" charset="-128"/>
                <a:ea typeface="HG創英角ｺﾞｼｯｸUB" pitchFamily="49" charset="-128"/>
              </a:endParaRPr>
            </a:p>
          </p:txBody>
        </p:sp>
        <p:grpSp>
          <p:nvGrpSpPr>
            <p:cNvPr id="87" name="グループ化 86"/>
            <p:cNvGrpSpPr/>
            <p:nvPr/>
          </p:nvGrpSpPr>
          <p:grpSpPr>
            <a:xfrm>
              <a:off x="1268760" y="4211960"/>
              <a:ext cx="1512168" cy="2088232"/>
              <a:chOff x="1340768" y="4283968"/>
              <a:chExt cx="1800200" cy="2348924"/>
            </a:xfrm>
          </p:grpSpPr>
          <p:pic>
            <p:nvPicPr>
              <p:cNvPr id="84" name="図 83"/>
              <p:cNvPicPr>
                <a:picLocks noChangeAspect="1"/>
              </p:cNvPicPr>
              <p:nvPr/>
            </p:nvPicPr>
            <p:blipFill>
              <a:blip r:embed="rId12" cstate="print"/>
              <a:stretch>
                <a:fillRect/>
              </a:stretch>
            </p:blipFill>
            <p:spPr>
              <a:xfrm>
                <a:off x="1340768" y="4283968"/>
                <a:ext cx="1800200" cy="2348924"/>
              </a:xfrm>
              <a:prstGeom prst="rect">
                <a:avLst/>
              </a:prstGeom>
            </p:spPr>
          </p:pic>
          <p:sp>
            <p:nvSpPr>
              <p:cNvPr id="86" name="正方形/長方形 85"/>
              <p:cNvSpPr/>
              <p:nvPr/>
            </p:nvSpPr>
            <p:spPr>
              <a:xfrm>
                <a:off x="1340768" y="4283968"/>
                <a:ext cx="1800200" cy="23042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右矢印 87"/>
            <p:cNvSpPr/>
            <p:nvPr/>
          </p:nvSpPr>
          <p:spPr>
            <a:xfrm rot="10800000">
              <a:off x="2793628"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p:cNvSpPr/>
            <p:nvPr/>
          </p:nvSpPr>
          <p:spPr>
            <a:xfrm rot="10800000">
              <a:off x="4869160"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4941168" y="456349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latin typeface="HG創英角ｺﾞｼｯｸUB" pitchFamily="49" charset="-128"/>
                  <a:ea typeface="HG創英角ｺﾞｼｯｸUB" pitchFamily="49" charset="-128"/>
                </a:rPr>
                <a:t>認証許可</a:t>
              </a:r>
              <a:endParaRPr kumimoji="1" lang="ja-JP" altLang="en-US" sz="1000" dirty="0">
                <a:latin typeface="HG創英角ｺﾞｼｯｸUB" pitchFamily="49" charset="-128"/>
                <a:ea typeface="HG創英角ｺﾞｼｯｸUB" pitchFamily="49" charset="-128"/>
              </a:endParaRPr>
            </a:p>
          </p:txBody>
        </p:sp>
        <p:sp>
          <p:nvSpPr>
            <p:cNvPr id="92" name="正方形/長方形 91"/>
            <p:cNvSpPr/>
            <p:nvPr/>
          </p:nvSpPr>
          <p:spPr>
            <a:xfrm>
              <a:off x="2780928" y="4572000"/>
              <a:ext cx="864096"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ご提供</a:t>
              </a:r>
              <a:endParaRPr kumimoji="1" lang="ja-JP" altLang="en-US" sz="1000" dirty="0">
                <a:latin typeface="HG創英角ｺﾞｼｯｸUB" pitchFamily="49" charset="-128"/>
                <a:ea typeface="HG創英角ｺﾞｼｯｸUB" pitchFamily="49" charset="-128"/>
              </a:endParaRPr>
            </a:p>
          </p:txBody>
        </p:sp>
        <p:sp>
          <p:nvSpPr>
            <p:cNvPr id="94" name="正方形/長方形 93"/>
            <p:cNvSpPr/>
            <p:nvPr/>
          </p:nvSpPr>
          <p:spPr>
            <a:xfrm>
              <a:off x="4212580" y="5588620"/>
              <a:ext cx="115212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pic>
          <p:nvPicPr>
            <p:cNvPr id="93" name="Picture 5"/>
            <p:cNvPicPr>
              <a:picLocks noChangeAspect="1" noChangeArrowheads="1"/>
            </p:cNvPicPr>
            <p:nvPr/>
          </p:nvPicPr>
          <p:blipFill>
            <a:blip r:embed="rId13" cstate="print"/>
            <a:srcRect/>
            <a:stretch>
              <a:fillRect/>
            </a:stretch>
          </p:blipFill>
          <p:spPr bwMode="auto">
            <a:xfrm>
              <a:off x="3785096" y="5516612"/>
              <a:ext cx="533400" cy="485775"/>
            </a:xfrm>
            <a:prstGeom prst="rect">
              <a:avLst/>
            </a:prstGeom>
            <a:noFill/>
            <a:ln w="9525">
              <a:noFill/>
              <a:miter lim="800000"/>
              <a:headEnd/>
              <a:tailEnd/>
            </a:ln>
          </p:spPr>
        </p:pic>
        <p:sp>
          <p:nvSpPr>
            <p:cNvPr id="97" name="右矢印 96"/>
            <p:cNvSpPr/>
            <p:nvPr/>
          </p:nvSpPr>
          <p:spPr>
            <a:xfrm rot="10800000">
              <a:off x="2793624" y="5436096"/>
              <a:ext cx="936105" cy="576064"/>
            </a:xfrm>
            <a:prstGeom prst="rightArrow">
              <a:avLst>
                <a:gd name="adj1" fmla="val 62973"/>
                <a:gd name="adj2" fmla="val 24770"/>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6" name="正方形/長方形 95"/>
            <p:cNvSpPr/>
            <p:nvPr/>
          </p:nvSpPr>
          <p:spPr>
            <a:xfrm>
              <a:off x="2924944" y="5508104"/>
              <a:ext cx="720080" cy="393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rgbClr val="FF0000"/>
                  </a:solidFill>
                  <a:latin typeface="HG創英角ｺﾞｼｯｸUB" pitchFamily="49" charset="-128"/>
                  <a:ea typeface="HG創英角ｺﾞｼｯｸUB" pitchFamily="49" charset="-128"/>
                </a:rPr>
                <a:t>閲覧</a:t>
              </a:r>
              <a:endParaRPr kumimoji="1" lang="ja-JP" altLang="en-US" sz="1000" dirty="0">
                <a:solidFill>
                  <a:srgbClr val="FF0000"/>
                </a:solidFill>
                <a:latin typeface="HG創英角ｺﾞｼｯｸUB" pitchFamily="49" charset="-128"/>
                <a:ea typeface="HG創英角ｺﾞｼｯｸUB" pitchFamily="49" charset="-128"/>
              </a:endParaRPr>
            </a:p>
          </p:txBody>
        </p:sp>
        <p:pic>
          <p:nvPicPr>
            <p:cNvPr id="99" name="Picture 6" descr="C:\Users\Glinux\Desktop\Merchant Support\wechat logo2.jpg"/>
            <p:cNvPicPr>
              <a:picLocks noChangeAspect="1" noChangeArrowheads="1"/>
            </p:cNvPicPr>
            <p:nvPr/>
          </p:nvPicPr>
          <p:blipFill>
            <a:blip r:embed="rId14" cstate="print"/>
            <a:srcRect l="17115" t="10011" r="17114" b="10011"/>
            <a:stretch>
              <a:fillRect/>
            </a:stretch>
          </p:blipFill>
          <p:spPr bwMode="auto">
            <a:xfrm>
              <a:off x="5733256" y="3131840"/>
              <a:ext cx="1033512" cy="997873"/>
            </a:xfrm>
            <a:prstGeom prst="rect">
              <a:avLst/>
            </a:prstGeom>
            <a:noFill/>
          </p:spPr>
        </p:pic>
      </p:grpSp>
      <p:sp>
        <p:nvSpPr>
          <p:cNvPr id="101" name="正方形/長方形 100"/>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1412776" y="2483768"/>
            <a:ext cx="3600400" cy="630942"/>
          </a:xfrm>
          <a:prstGeom prst="rect">
            <a:avLst/>
          </a:prstGeom>
          <a:noFill/>
        </p:spPr>
        <p:txBody>
          <a:bodyPr wrap="square" rtlCol="0">
            <a:spAutoFit/>
          </a:bodyPr>
          <a:lstStyle/>
          <a:p>
            <a:pPr algn="ctr"/>
            <a:r>
              <a:rPr lang="en-US" altLang="ja-JP" sz="1100" dirty="0" smtClean="0"/>
              <a:t>WeChat</a:t>
            </a:r>
            <a:r>
              <a:rPr lang="ja-JP" altLang="en-US" sz="1100" dirty="0" smtClean="0"/>
              <a:t>広告　公式アカウントプロモーションサービス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03" name="フリーフォーム 102"/>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フリーフォーム 103"/>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p:cNvSpPr txBox="1"/>
          <p:nvPr/>
        </p:nvSpPr>
        <p:spPr>
          <a:xfrm>
            <a:off x="1340769" y="3779912"/>
            <a:ext cx="5400599" cy="707886"/>
          </a:xfrm>
          <a:prstGeom prst="rect">
            <a:avLst/>
          </a:prstGeom>
          <a:noFill/>
        </p:spPr>
        <p:txBody>
          <a:bodyPr wrap="square" rtlCol="0">
            <a:spAutoFit/>
          </a:bodyPr>
          <a:lstStyle/>
          <a:p>
            <a:r>
              <a:rPr kumimoji="1" lang="ja-JP" altLang="en-US" sz="1000" dirty="0" smtClean="0"/>
              <a:t>中国からのインバウンド客を取り込むためには自社の認知は不可欠！</a:t>
            </a:r>
            <a:endParaRPr kumimoji="1" lang="en-US" altLang="ja-JP" sz="1000" dirty="0" smtClean="0"/>
          </a:p>
          <a:p>
            <a:r>
              <a:rPr kumimoji="1" lang="ja-JP" altLang="en-US" sz="1000" dirty="0" smtClean="0"/>
              <a:t>自社アカウントを作ることで自社のファンに向けた直接的な告知が可能となっております。</a:t>
            </a:r>
            <a:endParaRPr kumimoji="1" lang="en-US" altLang="ja-JP" sz="1000" dirty="0" smtClean="0"/>
          </a:p>
          <a:p>
            <a:r>
              <a:rPr lang="en-US" altLang="ja-JP" sz="1000" dirty="0" smtClean="0"/>
              <a:t>SNS</a:t>
            </a:r>
            <a:r>
              <a:rPr lang="ja-JP" altLang="en-US" sz="1000" dirty="0" smtClean="0"/>
              <a:t>サイトの利点の拡散力を活かすことで集客を増やすことができ、</a:t>
            </a:r>
            <a:endParaRPr lang="en-US" altLang="ja-JP" sz="1000" dirty="0" smtClean="0"/>
          </a:p>
          <a:p>
            <a:r>
              <a:rPr lang="ja-JP" altLang="en-US" sz="1000" dirty="0" smtClean="0"/>
              <a:t>さまざまな情報をユーザーへ発信できます。</a:t>
            </a:r>
            <a:endParaRPr kumimoji="1" lang="ja-JP" altLang="en-US" sz="1000" dirty="0"/>
          </a:p>
        </p:txBody>
      </p:sp>
      <p:sp>
        <p:nvSpPr>
          <p:cNvPr id="106" name="正方形/長方形 105"/>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中国で急成長中の</a:t>
            </a:r>
            <a:r>
              <a:rPr lang="en-US" altLang="ja-JP" sz="1400" dirty="0" smtClean="0">
                <a:solidFill>
                  <a:schemeClr val="tx1"/>
                </a:solidFill>
                <a:latin typeface="HGP創英角ｺﾞｼｯｸUB" pitchFamily="50" charset="-128"/>
                <a:ea typeface="HGP創英角ｺﾞｼｯｸUB" pitchFamily="50" charset="-128"/>
              </a:rPr>
              <a:t>SNS</a:t>
            </a:r>
            <a:r>
              <a:rPr lang="ja-JP" altLang="en-US" sz="1400" dirty="0" smtClean="0">
                <a:solidFill>
                  <a:schemeClr val="tx1"/>
                </a:solidFill>
                <a:latin typeface="HGP創英角ｺﾞｼｯｸUB" pitchFamily="50" charset="-128"/>
                <a:ea typeface="HGP創英角ｺﾞｼｯｸUB" pitchFamily="50" charset="-128"/>
              </a:rPr>
              <a:t>プラットフォームへの掲載で最大限の広告力を！</a:t>
            </a:r>
            <a:endParaRPr kumimoji="1" lang="ja-JP" altLang="en-US" sz="1400" dirty="0">
              <a:solidFill>
                <a:schemeClr val="tx1"/>
              </a:solidFill>
              <a:latin typeface="HGP創英角ｺﾞｼｯｸUB" pitchFamily="50" charset="-128"/>
              <a:ea typeface="HGP創英角ｺﾞｼｯｸUB"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55460" y="76683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公式アカウント</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5" name="正方形/長方形 54"/>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556792" y="2987824"/>
            <a:ext cx="4824536" cy="246221"/>
          </a:xfrm>
          <a:prstGeom prst="rect">
            <a:avLst/>
          </a:prstGeom>
          <a:noFill/>
        </p:spPr>
        <p:txBody>
          <a:bodyPr wrap="square" rtlCol="0">
            <a:spAutoFit/>
          </a:bodyPr>
          <a:lstStyle/>
          <a:p>
            <a:r>
              <a:rPr kumimoji="1" lang="ja-JP" altLang="en-US" sz="1000" dirty="0" smtClean="0"/>
              <a:t>むずかしい手続きは一切不要</a:t>
            </a:r>
            <a:r>
              <a:rPr lang="ja-JP" altLang="en-US" sz="1000" dirty="0" smtClean="0"/>
              <a:t>。手続きは当社がワンストップで行います。</a:t>
            </a:r>
            <a:endParaRPr kumimoji="1" lang="en-US" altLang="ja-JP" sz="1000" dirty="0" smtClean="0"/>
          </a:p>
        </p:txBody>
      </p:sp>
      <p:sp>
        <p:nvSpPr>
          <p:cNvPr id="57" name="テキスト ボックス 56"/>
          <p:cNvSpPr txBox="1"/>
          <p:nvPr/>
        </p:nvSpPr>
        <p:spPr>
          <a:xfrm>
            <a:off x="1484784" y="3347864"/>
            <a:ext cx="5373216" cy="553998"/>
          </a:xfrm>
          <a:prstGeom prst="rect">
            <a:avLst/>
          </a:prstGeom>
          <a:noFill/>
        </p:spPr>
        <p:txBody>
          <a:bodyPr wrap="square" rtlCol="0">
            <a:spAutoFit/>
          </a:bodyPr>
          <a:lstStyle/>
          <a:p>
            <a:r>
              <a:rPr lang="ja-JP" altLang="en-US" sz="1000" dirty="0" smtClean="0"/>
              <a:t>マーチャント・サポートは</a:t>
            </a:r>
            <a:r>
              <a:rPr lang="en-US" altLang="ja-JP" sz="1000" dirty="0" err="1" smtClean="0"/>
              <a:t>WeChat</a:t>
            </a:r>
            <a:r>
              <a:rPr lang="ja-JP" altLang="en-US" sz="1000" dirty="0" smtClean="0"/>
              <a:t>の公式パートナーであるため、企業様名義のアカウントを取得することが可能です。企業様名義でのアカウントを取得することは非常に重要で、</a:t>
            </a:r>
            <a:r>
              <a:rPr lang="en-US" altLang="ja-JP" sz="1000" dirty="0" err="1" smtClean="0"/>
              <a:t>WeChat</a:t>
            </a:r>
            <a:r>
              <a:rPr lang="ja-JP" altLang="en-US" sz="1000" dirty="0" smtClean="0"/>
              <a:t>ユーザーからの信用獲得度を大幅にアップさせることができます。</a:t>
            </a:r>
            <a:endParaRPr lang="en-US" altLang="ja-JP" sz="1000" dirty="0" smtClean="0"/>
          </a:p>
        </p:txBody>
      </p:sp>
      <p:sp>
        <p:nvSpPr>
          <p:cNvPr id="58" name="正方形/長方形 57"/>
          <p:cNvSpPr/>
          <p:nvPr/>
        </p:nvSpPr>
        <p:spPr>
          <a:xfrm>
            <a:off x="1484784" y="4355976"/>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下矢印 58"/>
          <p:cNvSpPr/>
          <p:nvPr/>
        </p:nvSpPr>
        <p:spPr>
          <a:xfrm>
            <a:off x="3717032" y="5148064"/>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484784" y="550810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1" name="テキスト ボックス 60"/>
          <p:cNvSpPr txBox="1"/>
          <p:nvPr/>
        </p:nvSpPr>
        <p:spPr>
          <a:xfrm>
            <a:off x="1340768" y="5724128"/>
            <a:ext cx="5610831" cy="400110"/>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2" name="下矢印 61"/>
          <p:cNvSpPr/>
          <p:nvPr/>
        </p:nvSpPr>
        <p:spPr>
          <a:xfrm>
            <a:off x="3717032" y="637220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84784" y="774035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4.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正方形/長方形 64"/>
          <p:cNvSpPr/>
          <p:nvPr/>
        </p:nvSpPr>
        <p:spPr>
          <a:xfrm>
            <a:off x="1484784" y="67322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店舗様での広告記事のご準備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6" name="テキスト ボックス 65"/>
          <p:cNvSpPr txBox="1"/>
          <p:nvPr/>
        </p:nvSpPr>
        <p:spPr>
          <a:xfrm>
            <a:off x="1340768" y="7020272"/>
            <a:ext cx="3583032" cy="400110"/>
          </a:xfrm>
          <a:prstGeom prst="rect">
            <a:avLst/>
          </a:prstGeom>
          <a:noFill/>
        </p:spPr>
        <p:txBody>
          <a:bodyPr wrap="none" rtlCol="0">
            <a:spAutoFit/>
          </a:bodyPr>
          <a:lstStyle/>
          <a:p>
            <a:r>
              <a:rPr kumimoji="1" lang="ja-JP" altLang="en-US" sz="1000" dirty="0" smtClean="0"/>
              <a:t>店舗様では広告発信に向けて記事内容を整えていただきます。</a:t>
            </a:r>
            <a:endParaRPr kumimoji="1" lang="en-US" altLang="ja-JP" sz="1000" dirty="0" smtClean="0"/>
          </a:p>
          <a:p>
            <a:endParaRPr kumimoji="1" lang="en-US" altLang="ja-JP" sz="1000" dirty="0" smtClean="0"/>
          </a:p>
        </p:txBody>
      </p:sp>
      <p:sp>
        <p:nvSpPr>
          <p:cNvPr id="67" name="下矢印 66"/>
          <p:cNvSpPr/>
          <p:nvPr/>
        </p:nvSpPr>
        <p:spPr>
          <a:xfrm>
            <a:off x="3717032" y="745232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08720" y="4572000"/>
            <a:ext cx="5949280" cy="769441"/>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a:t>
            </a:r>
            <a:r>
              <a:rPr lang="ja-JP" altLang="en-US" sz="1100" dirty="0" smtClean="0">
                <a:latin typeface="Arial" pitchFamily="34" charset="0"/>
                <a:ea typeface="ＭＳ Ｐゴシック" pitchFamily="50" charset="-128"/>
                <a:cs typeface="ＭＳ Ｐゴシック" pitchFamily="50" charset="-128"/>
              </a:rPr>
              <a:t>申請</a:t>
            </a:r>
            <a:r>
              <a:rPr lang="ja-JP" altLang="ja-JP" sz="1100" dirty="0" smtClean="0">
                <a:latin typeface="Arial" pitchFamily="34" charset="0"/>
                <a:ea typeface="ＭＳ Ｐゴシック" pitchFamily="50" charset="-128"/>
                <a:cs typeface="ＭＳ Ｐゴシック" pitchFamily="50" charset="-128"/>
              </a:rPr>
              <a:t>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a:t>
            </a:r>
            <a:r>
              <a:rPr lang="ja-JP" altLang="en-US" sz="1100" dirty="0" smtClean="0">
                <a:latin typeface="Arial" pitchFamily="34" charset="0"/>
                <a:ea typeface="ＭＳ Ｐゴシック" pitchFamily="50" charset="-128"/>
                <a:cs typeface="ＭＳ Ｐゴシック" pitchFamily="50" charset="-128"/>
              </a:rPr>
              <a:t>（申請代行）</a:t>
            </a:r>
            <a:r>
              <a:rPr lang="ja-JP" altLang="ja-JP" sz="1100" dirty="0" smtClean="0">
                <a:latin typeface="Arial" pitchFamily="34" charset="0"/>
                <a:ea typeface="ＭＳ Ｐゴシック" pitchFamily="50" charset="-128"/>
                <a:cs typeface="ＭＳ Ｐゴシック" pitchFamily="50" charset="-128"/>
              </a:rPr>
              <a:t>に費用は発生しません（無料）。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en-US" altLang="ja-JP" sz="1100" dirty="0" smtClean="0">
                <a:latin typeface="Arial" pitchFamily="34" charset="0"/>
                <a:ea typeface="ＭＳ Ｐゴシック" pitchFamily="50" charset="-128"/>
                <a:cs typeface="ＭＳ Ｐゴシック" pitchFamily="50" charset="-128"/>
              </a:rPr>
              <a:t>※WeChat</a:t>
            </a:r>
            <a:r>
              <a:rPr lang="ja-JP" altLang="en-US" sz="1100" dirty="0" smtClean="0">
                <a:latin typeface="Arial" pitchFamily="34" charset="0"/>
                <a:ea typeface="ＭＳ Ｐゴシック" pitchFamily="50" charset="-128"/>
                <a:cs typeface="ＭＳ Ｐゴシック" pitchFamily="50" charset="-128"/>
              </a:rPr>
              <a:t>本体からアカウント管理費用として年間</a:t>
            </a:r>
            <a:r>
              <a:rPr lang="en-US" altLang="ja-JP" sz="1100" dirty="0" smtClean="0">
                <a:latin typeface="Arial" pitchFamily="34" charset="0"/>
                <a:ea typeface="ＭＳ Ｐゴシック" pitchFamily="50" charset="-128"/>
                <a:cs typeface="ＭＳ Ｐゴシック" pitchFamily="50" charset="-128"/>
              </a:rPr>
              <a:t>300</a:t>
            </a:r>
            <a:r>
              <a:rPr lang="ja-JP" altLang="en-US" sz="1100" dirty="0" smtClean="0">
                <a:latin typeface="Arial" pitchFamily="34" charset="0"/>
                <a:ea typeface="ＭＳ Ｐゴシック" pitchFamily="50" charset="-128"/>
                <a:cs typeface="ＭＳ Ｐゴシック" pitchFamily="50" charset="-128"/>
              </a:rPr>
              <a:t>ドル（米）の費用請求がございます。</a:t>
            </a:r>
            <a:endParaRPr lang="ja-JP" altLang="ja-JP" sz="1100" dirty="0" smtClean="0">
              <a:latin typeface="Arial" pitchFamily="34" charset="0"/>
              <a:ea typeface="ＭＳ Ｐゴシック" pitchFamily="50" charset="-128"/>
              <a:cs typeface="ＭＳ Ｐゴシック" pitchFamily="50" charset="-128"/>
            </a:endParaRPr>
          </a:p>
        </p:txBody>
      </p:sp>
      <p:sp>
        <p:nvSpPr>
          <p:cNvPr id="64" name="テキスト ボックス 63"/>
          <p:cNvSpPr txBox="1"/>
          <p:nvPr/>
        </p:nvSpPr>
        <p:spPr>
          <a:xfrm>
            <a:off x="1484784" y="8028384"/>
            <a:ext cx="5311069" cy="707886"/>
          </a:xfrm>
          <a:prstGeom prst="rect">
            <a:avLst/>
          </a:prstGeom>
          <a:noFill/>
        </p:spPr>
        <p:txBody>
          <a:bodyPr wrap="none" rtlCol="0">
            <a:spAutoFit/>
          </a:bodyPr>
          <a:lstStyle/>
          <a:p>
            <a:r>
              <a:rPr lang="ja-JP" altLang="en-US" sz="1000" dirty="0" smtClean="0"/>
              <a:t>企業様のファンを増やすために、興味を引く内容の広告掲載を定期的に続ける必要があります。</a:t>
            </a:r>
            <a:endParaRPr lang="en-US" altLang="ja-JP" sz="1000" dirty="0" smtClean="0"/>
          </a:p>
          <a:p>
            <a:r>
              <a:rPr kumimoji="1" lang="ja-JP" altLang="en-US" sz="1000" dirty="0" smtClean="0"/>
              <a:t>広告掲載の仕組みを理解していただき、最大限の効果を発揮させていただければ幸いです。</a:t>
            </a:r>
            <a:endParaRPr kumimoji="1" lang="en-US" altLang="ja-JP" sz="1000" dirty="0" smtClean="0"/>
          </a:p>
          <a:p>
            <a:endParaRPr lang="en-US" altLang="ja-JP" sz="1000" dirty="0" smtClean="0"/>
          </a:p>
          <a:p>
            <a:r>
              <a:rPr kumimoji="1" lang="en-US" altLang="ja-JP" sz="1000" dirty="0" smtClean="0"/>
              <a:t>※</a:t>
            </a:r>
            <a:r>
              <a:rPr kumimoji="1" lang="ja-JP" altLang="en-US" sz="1000" dirty="0" smtClean="0"/>
              <a:t>掲載内容や</a:t>
            </a:r>
            <a:r>
              <a:rPr lang="ja-JP" altLang="en-US" sz="1000" dirty="0" smtClean="0"/>
              <a:t>掲載の実務を業務委託することも可能です。（詳しくはお問い合わせください）</a:t>
            </a:r>
            <a:endParaRPr kumimoji="1" lang="en-US" altLang="ja-JP" sz="1000"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772816" y="3059832"/>
            <a:ext cx="5085184" cy="1532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ja-JP" sz="900" b="1" dirty="0" smtClean="0">
                <a:latin typeface="Arial" charset="0"/>
                <a:ea typeface="ＭＳ Ｐゴシック" charset="-128"/>
                <a:cs typeface="ＭＳ Ｐゴシック" charset="-128"/>
              </a:rPr>
              <a:t>WEB</a:t>
            </a:r>
            <a:r>
              <a:rPr lang="ja-JP" altLang="en-US" sz="900" b="1" dirty="0" smtClean="0">
                <a:latin typeface="Arial" charset="0"/>
                <a:ea typeface="ＭＳ Ｐゴシック" charset="-128"/>
                <a:cs typeface="ＭＳ Ｐゴシック" charset="-128"/>
              </a:rPr>
              <a:t>上のクレジットカード決済について</a:t>
            </a:r>
            <a:endParaRPr lang="en-US" altLang="ja-JP" sz="900" b="1" dirty="0" smtClean="0">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tabLs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2"/>
              </a:rPr>
              <a:t>Web</a:t>
            </a:r>
            <a:r>
              <a:rPr kumimoji="1" lang="ja-JP" sz="900" i="0" u="none" strike="noStrike" cap="none" normalizeH="0" baseline="0" dirty="0" smtClean="0">
                <a:ln>
                  <a:noFill/>
                </a:ln>
                <a:effectLst/>
                <a:latin typeface="Arial" charset="0"/>
                <a:ea typeface="ＭＳ Ｐゴシック" charset="-128"/>
                <a:cs typeface="ＭＳ Ｐゴシック" charset="-128"/>
                <a:hlinkClick r:id="rId2"/>
              </a:rPr>
              <a:t>上で、クレジットカードを取扱いたいのですが、どうすればいいでしょうか？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3"/>
              </a:rPr>
              <a:t>個人事業ですが、大丈夫でしょうか？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4"/>
              </a:rPr>
              <a:t>サイトがまだないのですが、申込は可能でしょうか？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5"/>
              </a:rPr>
              <a:t>現在の決済代行会社との契約を継続できますか？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6"/>
              </a:rPr>
              <a:t>ASP</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サービスの導入について、もう少し詳しく教えてください。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7"/>
              </a:rPr>
              <a:t>ショッピングカートとの契約がないのですが、どうすればよいのでしょうか？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8"/>
              </a:rPr>
              <a:t>現在のショッピングカートをそのまま継続利用できますか？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9"/>
              </a:rPr>
              <a:t>3-D</a:t>
            </a:r>
            <a:r>
              <a:rPr kumimoji="1" lang="ja-JP" sz="900" i="0" u="none" strike="noStrike" cap="none" normalizeH="0" baseline="0" dirty="0" smtClean="0">
                <a:ln>
                  <a:noFill/>
                </a:ln>
                <a:effectLst/>
                <a:latin typeface="Arial" charset="0"/>
                <a:ea typeface="ＭＳ Ｐゴシック" charset="-128"/>
                <a:cs typeface="ＭＳ Ｐゴシック" charset="-128"/>
                <a:hlinkClick r:id="rId9"/>
              </a:rPr>
              <a:t>セキュアについて、教えてください。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0"/>
              </a:rPr>
              <a:t>複数のサイトを経営していますが、契約をひとつにできませんか？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1"/>
              </a:rPr>
              <a:t>携帯サイトでの決済は可能ですか？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 </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b="1" dirty="0" smtClean="0">
                <a:latin typeface="Arial" charset="0"/>
                <a:ea typeface="ＭＳ Ｐゴシック" charset="-128"/>
                <a:cs typeface="ＭＳ Ｐゴシック" charset="-128"/>
              </a:rPr>
              <a:t>早期決済サービスについて</a:t>
            </a:r>
            <a:r>
              <a:rPr kumimoji="1" lang="ja-JP" sz="900" b="1" i="0" u="none" strike="noStrike" cap="none" normalizeH="0" baseline="0" dirty="0" smtClean="0">
                <a:ln>
                  <a:noFill/>
                </a:ln>
                <a:effectLst/>
                <a:latin typeface="Arial" charset="0"/>
                <a:ea typeface="ＭＳ Ｐゴシック" charset="-128"/>
                <a:cs typeface="ＭＳ Ｐゴシック" charset="-128"/>
              </a:rPr>
              <a:t> </a:t>
            </a:r>
            <a:endParaRPr kumimoji="1" lang="ja-JP" sz="1800" b="1" i="0" u="none" strike="noStrike" cap="none" normalizeH="0" baseline="0" dirty="0" smtClean="0">
              <a:ln>
                <a:noFill/>
              </a:ln>
              <a:effectLst/>
              <a:latin typeface="Arial" charset="0"/>
              <a:ea typeface="ＭＳ Ｐゴシック" charset="-128"/>
              <a:cs typeface="ＭＳ Ｐゴシック" charset="-128"/>
            </a:endParaRPr>
          </a:p>
          <a:p>
            <a:pPr lvl="0" eaLnBrk="0" fontAlgn="base" hangingPunct="0">
              <a:spcBef>
                <a:spcPct val="0"/>
              </a:spcBef>
              <a:spcAft>
                <a:spcPct val="0"/>
              </a:spcAf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Q1</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a:t>
            </a:r>
            <a:r>
              <a:rPr kumimoji="1" lang="ja-JP" sz="900" i="0" u="none" strike="noStrike" cap="none" normalizeH="0" baseline="0" dirty="0" smtClean="0">
                <a:ln>
                  <a:noFill/>
                </a:ln>
                <a:effectLst/>
                <a:latin typeface="Arial" charset="0"/>
                <a:ea typeface="ＭＳ Ｐゴシック" charset="-128"/>
                <a:cs typeface="ＭＳ Ｐゴシック" charset="-128"/>
                <a:hlinkClick r:id="rId12"/>
              </a:rPr>
              <a:t>全てのクレジットカードが早期決済サービスの対象となるのですか？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VISA</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MasterCard</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以外のカードも取扱いたいのですが、可能ですか？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4"/>
              </a:rPr>
              <a:t>早期決済の内容について教えてください。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5"/>
              </a:rPr>
              <a:t>早期決済サービスを受けるための、条件はありますか？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6"/>
              </a:rPr>
              <a:t>申込の際に費用はかかるのでしょうか？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7"/>
              </a:rPr>
              <a:t>導入に関する費用を教えてください。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8"/>
              </a:rPr>
              <a:t>加盟後、手数料以外にかかる費用はありますか？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effectLst/>
                <a:latin typeface="Arial" charset="0"/>
                <a:ea typeface="ＭＳ Ｐゴシック" charset="-128"/>
                <a:cs typeface="ＭＳ Ｐゴシック" charset="-128"/>
              </a:rPr>
              <a:t>Web</a:t>
            </a:r>
            <a:r>
              <a:rPr kumimoji="1" lang="ja-JP" sz="900" b="1" i="0" u="none" strike="noStrike" cap="none" normalizeH="0" baseline="0" dirty="0" smtClean="0">
                <a:ln>
                  <a:noFill/>
                </a:ln>
                <a:effectLst/>
                <a:latin typeface="Arial" charset="0"/>
                <a:ea typeface="ＭＳ Ｐゴシック" charset="-128"/>
                <a:cs typeface="ＭＳ Ｐゴシック" charset="-128"/>
              </a:rPr>
              <a:t>上でのクレジットカード決済について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上で、クレジットカードを取扱いたいのですが、どうすればいいでしょうか？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上でクレジットカードを取扱うためには、カード会社との加盟店契約と、</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カード取引を行う通信インフラが必要となります。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当社は、カード加盟店契約を代行するとともに、通信インフラを提供し、</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低コストで迅速かつ安全なクレジットカード導入が可能となります。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個人事業ですが、大丈夫でしょうか？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個人事業でもお申込は可能です。（別途カード会社による審査は必要です。）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サイトがまだないのですが、申込は可能でしょうか？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A3</a:t>
            </a:r>
            <a:r>
              <a:rPr kumimoji="1" lang="ja-JP" sz="900" i="0" u="none" strike="noStrike" cap="none" normalizeH="0" baseline="0" dirty="0" smtClean="0">
                <a:ln>
                  <a:noFill/>
                </a:ln>
                <a:effectLst/>
                <a:latin typeface="Arial" charset="0"/>
                <a:ea typeface="ＭＳ Ｐゴシック" charset="-128"/>
                <a:cs typeface="ＭＳ Ｐゴシック" charset="-128"/>
              </a:rPr>
              <a:t>： 可能です。ただし、審査には、サイトの内容等の情報が必要となりますので、</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en-US" sz="900" i="0" u="none" strike="noStrike" cap="none" normalizeH="0" baseline="0" dirty="0" smtClean="0">
                <a:ln>
                  <a:noFill/>
                </a:ln>
                <a:effectLst/>
                <a:latin typeface="Arial" charset="0"/>
                <a:ea typeface="ＭＳ Ｐゴシック" charset="-128"/>
                <a:cs typeface="ＭＳ Ｐゴシック" charset="-128"/>
              </a:rPr>
              <a:t>　　　</a:t>
            </a:r>
            <a:r>
              <a:rPr kumimoji="1" lang="ja-JP" altLang="en-US" sz="900" i="0" u="none" strike="noStrike" cap="none" normalizeH="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審査に必要な書類等は、当社に相談ください。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現在の決済代行会社との契約を継続できますか？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A4</a:t>
            </a:r>
            <a:r>
              <a:rPr kumimoji="1" lang="ja-JP" sz="900" i="0" u="none" strike="noStrike" cap="none" normalizeH="0" baseline="0" dirty="0" smtClean="0">
                <a:ln>
                  <a:noFill/>
                </a:ln>
                <a:effectLst/>
                <a:latin typeface="Arial" charset="0"/>
                <a:ea typeface="ＭＳ Ｐゴシック" charset="-128"/>
                <a:cs typeface="ＭＳ Ｐゴシック" charset="-128"/>
              </a:rPr>
              <a:t>： 原則、当社が提供する決済代行の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サービスを利用して頂く必要がございます。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サービスの導入について、もう少し詳しく教えてください。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A5</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サービスを導入するためには、</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ご利用のショッピングカートとの接続が可能かどうかを調べる必要があります。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接続実績があれば、特別のソフトウェアの導入等は必要ありません。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ショッピングカートとの契約がないのですが、どうすればよいのでしょうか？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A6</a:t>
            </a:r>
            <a:r>
              <a:rPr kumimoji="1" lang="ja-JP" sz="900" i="0" u="none" strike="noStrike" cap="none" normalizeH="0" baseline="0" dirty="0" smtClean="0">
                <a:ln>
                  <a:noFill/>
                </a:ln>
                <a:effectLst/>
                <a:latin typeface="Arial" charset="0"/>
                <a:ea typeface="ＭＳ Ｐゴシック" charset="-128"/>
                <a:cs typeface="ＭＳ Ｐゴシック" charset="-128"/>
              </a:rPr>
              <a:t>： お客様のニーズに合わせて、当社からショッピングカート運営会社をご紹介させて頂きます。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現在のショッピングカートをそのまま継続利用できますか？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A7</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当社の指定する決済代行会社との接続実績があれば、可能です。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実績がない場合は、継続ご利用はできず、当社指定のショッピングカートに変更するか、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現在ご利用のショッピングカート運営会社様に、当社の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お願いする必要がございます。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セキュアについて、教えてください。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セキュアとは、カード決済の際に、カード番号以外に、本人認証のための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ID</a:t>
            </a:r>
            <a:r>
              <a:rPr kumimoji="1" lang="ja-JP" sz="900" i="0" u="none" strike="noStrike" cap="none" normalizeH="0" baseline="0" dirty="0" smtClean="0">
                <a:ln>
                  <a:noFill/>
                </a:ln>
                <a:effectLst/>
                <a:latin typeface="Arial" charset="0"/>
                <a:ea typeface="ＭＳ Ｐゴシック" charset="-128"/>
                <a:cs typeface="ＭＳ Ｐゴシック" charset="-128"/>
              </a:rPr>
              <a:t>番号等を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カード会員に入力させ、カードの不正利用を未然に防ぐものです。⇒詳しくは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0"/>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複数のサイトを経営していますが、契約をひとつにできませんか？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A9</a:t>
            </a:r>
            <a:r>
              <a:rPr kumimoji="1" lang="ja-JP" sz="900" i="0" u="none" strike="noStrike" cap="none" normalizeH="0" baseline="0" dirty="0" smtClean="0">
                <a:ln>
                  <a:noFill/>
                </a:ln>
                <a:effectLst/>
                <a:latin typeface="Arial" charset="0"/>
                <a:ea typeface="ＭＳ Ｐゴシック" charset="-128"/>
                <a:cs typeface="ＭＳ Ｐゴシック" charset="-128"/>
              </a:rPr>
              <a:t>： 原則、サイトごとにお申込が必要となります。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携帯サイトでの決済は可能ですか？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A10</a:t>
            </a:r>
            <a:r>
              <a:rPr kumimoji="1" lang="ja-JP" sz="900" i="0" u="none" strike="noStrike" cap="none" normalizeH="0" baseline="0" dirty="0" smtClean="0">
                <a:ln>
                  <a:noFill/>
                </a:ln>
                <a:effectLst/>
                <a:latin typeface="Arial" charset="0"/>
                <a:ea typeface="ＭＳ Ｐゴシック" charset="-128"/>
                <a:cs typeface="ＭＳ Ｐゴシック" charset="-128"/>
              </a:rPr>
              <a:t>： 申し訳ありませんが、携帯サイトでの決済サービスの提供は行っておりません。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b="1" i="0" u="none" strike="noStrike" cap="none" normalizeH="0" baseline="0" dirty="0" smtClean="0">
                <a:ln>
                  <a:noFill/>
                </a:ln>
                <a:effectLst/>
                <a:latin typeface="Arial" charset="0"/>
                <a:ea typeface="ＭＳ Ｐゴシック" charset="-128"/>
                <a:cs typeface="ＭＳ Ｐゴシック" charset="-128"/>
              </a:rPr>
              <a:t>早期決済サービスについて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Q11</a:t>
            </a:r>
            <a:r>
              <a:rPr kumimoji="1" lang="ja-JP" sz="900" i="0" u="none" strike="noStrike" cap="none" normalizeH="0" baseline="0" dirty="0" smtClean="0">
                <a:ln>
                  <a:noFill/>
                </a:ln>
                <a:effectLst/>
                <a:latin typeface="Arial" charset="0"/>
                <a:ea typeface="ＭＳ Ｐゴシック" charset="-128"/>
                <a:cs typeface="ＭＳ Ｐゴシック" charset="-128"/>
              </a:rPr>
              <a:t>： 全てのクレジットカードが早期決済サービスの対象となるのですか？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A11</a:t>
            </a:r>
            <a:r>
              <a:rPr kumimoji="1" lang="ja-JP" sz="900" i="0" u="none" strike="noStrike" cap="none" normalizeH="0" baseline="0" dirty="0" smtClean="0">
                <a:ln>
                  <a:noFill/>
                </a:ln>
                <a:effectLst/>
                <a:latin typeface="Arial" charset="0"/>
                <a:ea typeface="ＭＳ Ｐゴシック" charset="-128"/>
                <a:cs typeface="ＭＳ Ｐゴシック" charset="-128"/>
              </a:rPr>
              <a:t>： 原則、国内のカード会社が発行する</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が早期決済の対象となります。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（海外の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も、利用（決済） は可能です。国内の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と同様に、</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当社からお支払を致しますが、早期支払の対象ではありません。）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以外のカードも取扱いたいのですが、可能ですか？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JCB</a:t>
            </a:r>
            <a:r>
              <a:rPr kumimoji="1" lang="ja-JP" sz="900" i="0" u="none" strike="noStrike" cap="none" normalizeH="0" baseline="0" dirty="0" smtClean="0">
                <a:ln>
                  <a:noFill/>
                </a:ln>
                <a:effectLst/>
                <a:latin typeface="Arial" charset="0"/>
                <a:ea typeface="ＭＳ Ｐゴシック" charset="-128"/>
                <a:cs typeface="ＭＳ Ｐゴシック" charset="-128"/>
              </a:rPr>
              <a:t>、アメックス、ダイナースクラブについては、同一の決済システムで取扱うことは可能です。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（支払は当社指定の決済代行会社からの支払となり、早期決済とはなりません。）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早期決済の内容について教えてください。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A13</a:t>
            </a:r>
            <a:r>
              <a:rPr kumimoji="1" lang="ja-JP" sz="900" i="0" u="none" strike="noStrike" cap="none" normalizeH="0" baseline="0" dirty="0" smtClean="0">
                <a:ln>
                  <a:noFill/>
                </a:ln>
                <a:effectLst/>
                <a:latin typeface="Arial" charset="0"/>
                <a:ea typeface="ＭＳ Ｐゴシック" charset="-128"/>
                <a:cs typeface="ＭＳ Ｐゴシック" charset="-128"/>
              </a:rPr>
              <a:t>： 最短７日後の週</a:t>
            </a:r>
            <a:r>
              <a:rPr kumimoji="1" lang="ja-JP" altLang="ja-JP" sz="900" i="0" u="none" strike="noStrike" cap="none" normalizeH="0" baseline="0" dirty="0" smtClean="0">
                <a:ln>
                  <a:noFill/>
                </a:ln>
                <a:effectLst/>
                <a:latin typeface="Arial" charset="0"/>
                <a:ea typeface="ＭＳ Ｐゴシック" charset="-128"/>
                <a:cs typeface="ＭＳ Ｐゴシック" charset="-128"/>
              </a:rPr>
              <a:t>1</a:t>
            </a:r>
            <a:r>
              <a:rPr kumimoji="1" lang="ja-JP" sz="900" i="0" u="none" strike="noStrike" cap="none" normalizeH="0" baseline="0" dirty="0" smtClean="0">
                <a:ln>
                  <a:noFill/>
                </a:ln>
                <a:effectLst/>
                <a:latin typeface="Arial" charset="0"/>
                <a:ea typeface="ＭＳ Ｐゴシック" charset="-128"/>
                <a:cs typeface="ＭＳ Ｐゴシック" charset="-128"/>
              </a:rPr>
              <a:t>決済となります。詳しくは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1"/>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早期決済サービスを受けるための、条件はありますか？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A14</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カード会社による審査がございます。また、販売は原則物品販売とし、デジタルコンテンツ売買の早期決済はお申込できない場合があります。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申込の際に費用はかかるのでしょうか？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A15</a:t>
            </a:r>
            <a:r>
              <a:rPr kumimoji="1" lang="ja-JP" sz="900" i="0" u="none" strike="noStrike" cap="none" normalizeH="0" baseline="0" dirty="0" smtClean="0">
                <a:ln>
                  <a:noFill/>
                </a:ln>
                <a:effectLst/>
                <a:latin typeface="Arial" charset="0"/>
                <a:ea typeface="ＭＳ Ｐゴシック" charset="-128"/>
                <a:cs typeface="ＭＳ Ｐゴシック" charset="-128"/>
              </a:rPr>
              <a:t>： お申込に際しての費用は特に必要ありません。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導入に関する費用を教えてください。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A16</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カード会社の審査が合格したら、インターネット通販のカード決済用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サービスの導入を行いま</a:t>
            </a:r>
            <a:r>
              <a:rPr kumimoji="1" lang="ja-JP" altLang="en-US" sz="900" i="0" u="none" strike="noStrike" cap="none" normalizeH="0" baseline="0" dirty="0" smtClean="0">
                <a:ln>
                  <a:noFill/>
                </a:ln>
                <a:effectLst/>
                <a:latin typeface="Arial" charset="0"/>
                <a:ea typeface="ＭＳ Ｐゴシック" charset="-128"/>
                <a:cs typeface="ＭＳ Ｐゴシック" charset="-128"/>
              </a:rPr>
              <a:t>す。</a:t>
            </a:r>
            <a:r>
              <a:rPr kumimoji="1" lang="ja-JP" sz="900" i="0" u="none" strike="noStrike" cap="none" normalizeH="0" baseline="0" dirty="0" smtClean="0">
                <a:ln>
                  <a:noFill/>
                </a:ln>
                <a:effectLst/>
                <a:latin typeface="Arial" charset="0"/>
                <a:ea typeface="ＭＳ Ｐゴシック" charset="-128"/>
                <a:cs typeface="ＭＳ Ｐゴシック" charset="-128"/>
              </a:rPr>
              <a:t>導入費用については、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加盟後、手数料以外にかかる費用はありますか？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A17</a:t>
            </a:r>
            <a:r>
              <a:rPr kumimoji="1" lang="ja-JP" sz="900" i="0" u="none" strike="noStrike" cap="none" normalizeH="0" baseline="0" dirty="0" smtClean="0">
                <a:ln>
                  <a:noFill/>
                </a:ln>
                <a:effectLst/>
                <a:latin typeface="Arial" charset="0"/>
                <a:ea typeface="ＭＳ Ｐゴシック" charset="-128"/>
                <a:cs typeface="ＭＳ Ｐゴシック" charset="-128"/>
              </a:rPr>
              <a:t>： 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サービスの利用料（月額固定）ならびに、通信料がかかります。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p:txBody>
      </p:sp>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FAQ</a:t>
            </a: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en-US" altLang="ja-JP" sz="2400" dirty="0" smtClean="0">
                <a:latin typeface="HGP創英角ｺﾞｼｯｸUB" pitchFamily="50" charset="-128"/>
                <a:ea typeface="HGP創英角ｺﾞｼｯｸUB" pitchFamily="50" charset="-128"/>
              </a:rPr>
              <a:t>FAQ</a:t>
            </a:r>
            <a:endParaRPr lang="ja-JP" altLang="en-US" sz="2400" dirty="0" smtClean="0">
              <a:latin typeface="HGP創英角ｺﾞｼｯｸUB" pitchFamily="50" charset="-128"/>
              <a:ea typeface="HGP創英角ｺﾞｼｯｸUB" pitchFamily="50" charset="-128"/>
            </a:endParaRP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37" name="Picture 13" descr="ここから共通メニューです"/>
          <p:cNvPicPr>
            <a:picLocks noChangeAspect="1" noChangeArrowheads="1"/>
          </p:cNvPicPr>
          <p:nvPr/>
        </p:nvPicPr>
        <p:blipFill>
          <a:blip r:embed="rId28"/>
          <a:srcRect/>
          <a:stretch>
            <a:fillRect/>
          </a:stretch>
        </p:blipFill>
        <p:spPr bwMode="auto">
          <a:xfrm>
            <a:off x="123825" y="7108825"/>
            <a:ext cx="9525" cy="9525"/>
          </a:xfrm>
          <a:prstGeom prst="rect">
            <a:avLst/>
          </a:prstGeom>
          <a:noFill/>
        </p:spPr>
      </p:pic>
      <p:sp>
        <p:nvSpPr>
          <p:cNvPr id="56" name="正方形/長方形 55"/>
          <p:cNvSpPr/>
          <p:nvPr/>
        </p:nvSpPr>
        <p:spPr>
          <a:xfrm>
            <a:off x="1844824" y="3262865"/>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807985" y="4920317"/>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807985" y="6156176"/>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785173" y="13272611"/>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4176464" cy="400110"/>
          </a:xfrm>
          <a:prstGeom prst="rect">
            <a:avLst/>
          </a:prstGeom>
          <a:noFill/>
        </p:spPr>
        <p:txBody>
          <a:bodyPr wrap="square" rtlCol="0">
            <a:spAutoFit/>
          </a:bodyPr>
          <a:lstStyle/>
          <a:p>
            <a:r>
              <a:rPr kumimoji="1" lang="ja-JP" altLang="en-US" sz="2000" dirty="0" smtClean="0">
                <a:latin typeface="HGP創英角ｺﾞｼｯｸUB" pitchFamily="50" charset="-128"/>
                <a:ea typeface="HGP創英角ｺﾞｼｯｸUB" pitchFamily="50" charset="-128"/>
              </a:rPr>
              <a:t>≪</a:t>
            </a:r>
            <a:r>
              <a:rPr lang="en-US" altLang="ja-JP" sz="2000" dirty="0" smtClean="0">
                <a:latin typeface="HGP創英角ｺﾞｼｯｸUB" pitchFamily="50" charset="-128"/>
                <a:ea typeface="HGP創英角ｺﾞｼｯｸUB" pitchFamily="50" charset="-128"/>
              </a:rPr>
              <a:t>PAX Global</a:t>
            </a:r>
            <a:r>
              <a:rPr lang="ja-JP" altLang="en-US" sz="2000" dirty="0" smtClean="0">
                <a:latin typeface="HGP創英角ｺﾞｼｯｸUB" pitchFamily="50" charset="-128"/>
                <a:ea typeface="HGP創英角ｺﾞｼｯｸUB" pitchFamily="50" charset="-128"/>
              </a:rPr>
              <a:t>社製端末≫</a:t>
            </a:r>
            <a:endParaRPr kumimoji="1" lang="ja-JP" altLang="en-US" sz="2000" dirty="0">
              <a:latin typeface="HGP創英角ｺﾞｼｯｸUB" pitchFamily="50" charset="-128"/>
              <a:ea typeface="HGP創英角ｺﾞｼｯｸUB" pitchFamily="50" charset="-128"/>
            </a:endParaRPr>
          </a:p>
        </p:txBody>
      </p: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3" name="テキスト ボックス 92"/>
          <p:cNvSpPr txBox="1"/>
          <p:nvPr/>
        </p:nvSpPr>
        <p:spPr>
          <a:xfrm>
            <a:off x="1329174" y="3925089"/>
            <a:ext cx="5340186" cy="430887"/>
          </a:xfrm>
          <a:prstGeom prst="rect">
            <a:avLst/>
          </a:prstGeom>
          <a:noFill/>
        </p:spPr>
        <p:txBody>
          <a:bodyPr wrap="square" rtlCol="0">
            <a:spAutoFit/>
          </a:bodyPr>
          <a:lstStyle/>
          <a:p>
            <a:pPr lvl="0" eaLnBrk="0" fontAlgn="base" hangingPunct="0">
              <a:spcBef>
                <a:spcPct val="0"/>
              </a:spcBef>
              <a:spcAft>
                <a:spcPct val="0"/>
              </a:spcAft>
            </a:pPr>
            <a:r>
              <a:rPr lang="ja-JP" altLang="en-US" sz="1100" b="1" dirty="0" smtClean="0">
                <a:latin typeface="Century" pitchFamily="18" charset="0"/>
                <a:ea typeface="ＭＳ 明朝" pitchFamily="17" charset="-128"/>
                <a:cs typeface="Times New Roman" pitchFamily="18" charset="0"/>
              </a:rPr>
              <a:t>当社の系列会社である</a:t>
            </a:r>
            <a:r>
              <a:rPr lang="en-US" altLang="ja-JP" sz="1100" b="1" dirty="0" err="1" smtClean="0">
                <a:latin typeface="Century" pitchFamily="18" charset="0"/>
                <a:ea typeface="ＭＳ 明朝" pitchFamily="17" charset="-128"/>
                <a:cs typeface="Times New Roman" pitchFamily="18" charset="0"/>
              </a:rPr>
              <a:t>PAXGlobal</a:t>
            </a:r>
            <a:r>
              <a:rPr lang="ja-JP" altLang="en-US" sz="1100" b="1" dirty="0" smtClean="0">
                <a:latin typeface="Century" pitchFamily="18" charset="0"/>
                <a:ea typeface="ＭＳ 明朝" pitchFamily="17" charset="-128"/>
                <a:cs typeface="Times New Roman" pitchFamily="18" charset="0"/>
              </a:rPr>
              <a:t>社は、クレジットカード読み取り端末の世界</a:t>
            </a:r>
            <a:r>
              <a:rPr lang="en-US" altLang="ja-JP" sz="1100" b="1" dirty="0" smtClean="0">
                <a:latin typeface="Century" pitchFamily="18" charset="0"/>
                <a:ea typeface="ＭＳ 明朝" pitchFamily="17" charset="-128"/>
                <a:cs typeface="Times New Roman" pitchFamily="18" charset="0"/>
              </a:rPr>
              <a:t>3</a:t>
            </a:r>
            <a:r>
              <a:rPr lang="ja-JP" altLang="en-US" sz="1100" b="1" dirty="0" smtClean="0">
                <a:latin typeface="Century" pitchFamily="18" charset="0"/>
                <a:ea typeface="ＭＳ 明朝" pitchFamily="17" charset="-128"/>
                <a:cs typeface="Times New Roman" pitchFamily="18" charset="0"/>
              </a:rPr>
              <a:t>位のメーカーで世界約</a:t>
            </a:r>
            <a:r>
              <a:rPr lang="en-US" altLang="ja-JP" sz="1100" b="1" dirty="0" smtClean="0">
                <a:latin typeface="Century" pitchFamily="18" charset="0"/>
                <a:ea typeface="ＭＳ 明朝" pitchFamily="17" charset="-128"/>
                <a:cs typeface="Times New Roman" pitchFamily="18" charset="0"/>
              </a:rPr>
              <a:t>40</a:t>
            </a:r>
            <a:r>
              <a:rPr lang="ja-JP" altLang="en-US" sz="1100" b="1" dirty="0" smtClean="0">
                <a:latin typeface="Century" pitchFamily="18" charset="0"/>
                <a:ea typeface="ＭＳ 明朝" pitchFamily="17" charset="-128"/>
                <a:cs typeface="Times New Roman" pitchFamily="18" charset="0"/>
              </a:rPr>
              <a:t>カ国に向けて累計</a:t>
            </a:r>
            <a:r>
              <a:rPr lang="en-US" altLang="ja-JP" sz="1100" b="1" dirty="0" smtClean="0">
                <a:latin typeface="Century" pitchFamily="18" charset="0"/>
                <a:ea typeface="ＭＳ 明朝" pitchFamily="17" charset="-128"/>
                <a:cs typeface="Times New Roman" pitchFamily="18" charset="0"/>
              </a:rPr>
              <a:t>150</a:t>
            </a:r>
            <a:r>
              <a:rPr lang="ja-JP" altLang="en-US" sz="1100" b="1" dirty="0" smtClean="0">
                <a:latin typeface="Century" pitchFamily="18" charset="0"/>
                <a:ea typeface="ＭＳ 明朝" pitchFamily="17" charset="-128"/>
                <a:cs typeface="Times New Roman" pitchFamily="18" charset="0"/>
              </a:rPr>
              <a:t>万台以上の販売実績を達成しました。</a:t>
            </a:r>
            <a:endParaRPr lang="ja-JP" altLang="en-US" sz="800" b="1" dirty="0" smtClean="0">
              <a:latin typeface="Arial" pitchFamily="34" charset="0"/>
              <a:ea typeface="ＭＳ Ｐゴシック" pitchFamily="50" charset="-128"/>
              <a:cs typeface="ＭＳ Ｐゴシック" pitchFamily="50" charset="-128"/>
            </a:endParaRPr>
          </a:p>
        </p:txBody>
      </p:sp>
      <p:grpSp>
        <p:nvGrpSpPr>
          <p:cNvPr id="5" name="グループ化 126"/>
          <p:cNvGrpSpPr/>
          <p:nvPr/>
        </p:nvGrpSpPr>
        <p:grpSpPr>
          <a:xfrm>
            <a:off x="5634346" y="8084090"/>
            <a:ext cx="182525" cy="70338"/>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6" name="グループ化 117"/>
          <p:cNvGrpSpPr/>
          <p:nvPr/>
        </p:nvGrpSpPr>
        <p:grpSpPr>
          <a:xfrm>
            <a:off x="1288268" y="4572000"/>
            <a:ext cx="5569732" cy="2232248"/>
            <a:chOff x="1243644" y="4716016"/>
            <a:chExt cx="5569732" cy="2232248"/>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73074" cy="1077218"/>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業界最低水準の手数料を実現</a:t>
              </a:r>
            </a:p>
            <a:p>
              <a:endParaRPr lang="ja-JP" altLang="en-US" sz="1200" b="1" u="sng" dirty="0" smtClean="0"/>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累計</a:t>
              </a:r>
              <a:r>
                <a:rPr lang="en-US" altLang="ja-JP" sz="1000" dirty="0" smtClean="0">
                  <a:latin typeface="Century" pitchFamily="18" charset="0"/>
                  <a:ea typeface="ＭＳ 明朝" pitchFamily="17" charset="-128"/>
                  <a:cs typeface="Times New Roman" pitchFamily="18" charset="0"/>
                </a:rPr>
                <a:t>150</a:t>
              </a:r>
              <a:r>
                <a:rPr lang="ja-JP" altLang="en-US" sz="1000" dirty="0" smtClean="0">
                  <a:latin typeface="Century" pitchFamily="18" charset="0"/>
                  <a:ea typeface="ＭＳ 明朝" pitchFamily="17" charset="-128"/>
                  <a:cs typeface="Times New Roman" pitchFamily="18" charset="0"/>
                </a:rPr>
                <a:t>万代以上の販売実績を背景に大量生産により低コスト化を</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実現しているため、加盟店様がご負担される手数料に還元し業界最低水準の</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手数料でご利用いただくことで店舗のスマート経営をお手伝いしております。</a:t>
              </a:r>
              <a:endParaRPr lang="en-US" altLang="ja-JP" sz="1000" dirty="0" smtClean="0">
                <a:latin typeface="Century" pitchFamily="18" charset="0"/>
                <a:ea typeface="ＭＳ 明朝" pitchFamily="17" charset="-128"/>
                <a:cs typeface="Times New Roman" pitchFamily="18" charset="0"/>
              </a:endParaRPr>
            </a:p>
            <a:p>
              <a:r>
                <a:rPr lang="ja-JP" altLang="en-US" sz="1000" dirty="0" smtClean="0"/>
                <a:t>　</a:t>
              </a:r>
              <a:endParaRPr lang="ja-JP" altLang="ja-JP" sz="1000" dirty="0"/>
            </a:p>
          </p:txBody>
        </p:sp>
        <p:sp>
          <p:nvSpPr>
            <p:cNvPr id="58" name="正方形/長方形 57"/>
            <p:cNvSpPr/>
            <p:nvPr/>
          </p:nvSpPr>
          <p:spPr>
            <a:xfrm>
              <a:off x="5733256" y="5508104"/>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S80</a:t>
              </a:r>
              <a:r>
                <a:rPr kumimoji="1" lang="ja-JP" altLang="en-US" sz="1200" dirty="0" smtClean="0">
                  <a:solidFill>
                    <a:schemeClr val="tx1"/>
                  </a:solidFill>
                </a:rPr>
                <a:t>）</a:t>
              </a:r>
              <a:endParaRPr kumimoji="1" lang="ja-JP" altLang="en-US" sz="1200" dirty="0">
                <a:solidFill>
                  <a:schemeClr val="tx1"/>
                </a:solidFill>
              </a:endParaRPr>
            </a:p>
          </p:txBody>
        </p:sp>
        <p:sp>
          <p:nvSpPr>
            <p:cNvPr id="60" name="正方形/長方形 59"/>
            <p:cNvSpPr/>
            <p:nvPr/>
          </p:nvSpPr>
          <p:spPr>
            <a:xfrm>
              <a:off x="5733256" y="6516216"/>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S90</a:t>
              </a:r>
              <a:r>
                <a:rPr kumimoji="1" lang="ja-JP" altLang="en-US" sz="1200" dirty="0" smtClean="0">
                  <a:solidFill>
                    <a:schemeClr val="tx1"/>
                  </a:solidFill>
                </a:rPr>
                <a:t>）</a:t>
              </a:r>
              <a:endParaRPr kumimoji="1" lang="ja-JP" altLang="en-US" sz="1200" dirty="0">
                <a:solidFill>
                  <a:schemeClr val="tx1"/>
                </a:solidFill>
              </a:endParaRPr>
            </a:p>
          </p:txBody>
        </p:sp>
      </p:grpSp>
      <p:sp>
        <p:nvSpPr>
          <p:cNvPr id="66" name="テキスト ボックス 65"/>
          <p:cNvSpPr txBox="1"/>
          <p:nvPr/>
        </p:nvSpPr>
        <p:spPr>
          <a:xfrm>
            <a:off x="1309022" y="6012160"/>
            <a:ext cx="2238113"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スピーディーな保守対応</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236895"/>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当社独自端末のため、最短でご依頼いただいた当日に代替端末の出荷が可能。</a:t>
            </a:r>
            <a:endParaRPr kumimoji="1" lang="en-US" altLang="ja-JP" sz="1000" dirty="0" smtClean="0">
              <a:solidFill>
                <a:schemeClr val="tx1"/>
              </a:solidFill>
            </a:endParaRPr>
          </a:p>
          <a:p>
            <a:r>
              <a:rPr lang="ja-JP" altLang="en-US" sz="1000" dirty="0" smtClean="0">
                <a:solidFill>
                  <a:schemeClr val="tx1"/>
                </a:solidFill>
              </a:rPr>
              <a:t>端末故障後の対応は、お任せください。</a:t>
            </a:r>
            <a:endParaRPr kumimoji="1" lang="ja-JP" altLang="en-US" sz="1000" dirty="0">
              <a:solidFill>
                <a:schemeClr val="tx1"/>
              </a:solidFill>
            </a:endParaRPr>
          </a:p>
        </p:txBody>
      </p:sp>
      <p:pic>
        <p:nvPicPr>
          <p:cNvPr id="1026" name="Picture 2"/>
          <p:cNvPicPr>
            <a:picLocks noChangeAspect="1" noChangeArrowheads="1"/>
          </p:cNvPicPr>
          <p:nvPr/>
        </p:nvPicPr>
        <p:blipFill>
          <a:blip r:embed="rId12" cstate="print"/>
          <a:srcRect/>
          <a:stretch>
            <a:fillRect/>
          </a:stretch>
        </p:blipFill>
        <p:spPr bwMode="auto">
          <a:xfrm>
            <a:off x="1710476" y="2195737"/>
            <a:ext cx="4382820" cy="1656183"/>
          </a:xfrm>
          <a:prstGeom prst="rect">
            <a:avLst/>
          </a:prstGeom>
          <a:noFill/>
          <a:ln w="9525">
            <a:noFill/>
            <a:miter lim="800000"/>
            <a:headEnd/>
            <a:tailEnd/>
          </a:ln>
        </p:spPr>
      </p:pic>
      <p:pic>
        <p:nvPicPr>
          <p:cNvPr id="62" name="Picture 3"/>
          <p:cNvPicPr>
            <a:picLocks noChangeAspect="1" noChangeArrowheads="1"/>
          </p:cNvPicPr>
          <p:nvPr/>
        </p:nvPicPr>
        <p:blipFill>
          <a:blip r:embed="rId13" cstate="print"/>
          <a:srcRect/>
          <a:stretch>
            <a:fillRect/>
          </a:stretch>
        </p:blipFill>
        <p:spPr bwMode="auto">
          <a:xfrm>
            <a:off x="3501008" y="1694322"/>
            <a:ext cx="792088" cy="501414"/>
          </a:xfrm>
          <a:prstGeom prst="rect">
            <a:avLst/>
          </a:prstGeom>
          <a:noFill/>
          <a:ln w="9525">
            <a:noFill/>
            <a:miter lim="800000"/>
            <a:headEnd/>
            <a:tailEnd/>
          </a:ln>
        </p:spPr>
      </p:pic>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64" name="直線コネクタ 6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70" name="正方形/長方形 69"/>
          <p:cNvSpPr/>
          <p:nvPr/>
        </p:nvSpPr>
        <p:spPr>
          <a:xfrm>
            <a:off x="44624" y="5981546"/>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71" name="正方形/長方形 70"/>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pic>
        <p:nvPicPr>
          <p:cNvPr id="76" name="Picture 7"/>
          <p:cNvPicPr>
            <a:picLocks noChangeAspect="1" noChangeArrowheads="1"/>
          </p:cNvPicPr>
          <p:nvPr/>
        </p:nvPicPr>
        <p:blipFill>
          <a:blip r:embed="rId14" cstate="print"/>
          <a:srcRect/>
          <a:stretch>
            <a:fillRect/>
          </a:stretch>
        </p:blipFill>
        <p:spPr bwMode="auto">
          <a:xfrm>
            <a:off x="1870473" y="7226057"/>
            <a:ext cx="753856" cy="1450399"/>
          </a:xfrm>
          <a:prstGeom prst="rect">
            <a:avLst/>
          </a:prstGeom>
          <a:noFill/>
          <a:ln w="9525">
            <a:noFill/>
            <a:miter lim="800000"/>
            <a:headEnd/>
            <a:tailEnd/>
          </a:ln>
        </p:spPr>
      </p:pic>
      <p:pic>
        <p:nvPicPr>
          <p:cNvPr id="77" name="Picture 9"/>
          <p:cNvPicPr>
            <a:picLocks noChangeAspect="1" noChangeArrowheads="1"/>
          </p:cNvPicPr>
          <p:nvPr/>
        </p:nvPicPr>
        <p:blipFill>
          <a:blip r:embed="rId15" cstate="print"/>
          <a:srcRect/>
          <a:stretch>
            <a:fillRect/>
          </a:stretch>
        </p:blipFill>
        <p:spPr bwMode="auto">
          <a:xfrm>
            <a:off x="2149464" y="6927022"/>
            <a:ext cx="1271338" cy="240972"/>
          </a:xfrm>
          <a:prstGeom prst="rect">
            <a:avLst/>
          </a:prstGeom>
          <a:noFill/>
          <a:ln w="9525">
            <a:noFill/>
            <a:miter lim="800000"/>
            <a:headEnd/>
            <a:tailEnd/>
          </a:ln>
        </p:spPr>
      </p:pic>
      <p:pic>
        <p:nvPicPr>
          <p:cNvPr id="78" name="Picture 10"/>
          <p:cNvPicPr>
            <a:picLocks noChangeAspect="1" noChangeArrowheads="1"/>
          </p:cNvPicPr>
          <p:nvPr/>
        </p:nvPicPr>
        <p:blipFill>
          <a:blip r:embed="rId16" cstate="print"/>
          <a:srcRect/>
          <a:stretch>
            <a:fillRect/>
          </a:stretch>
        </p:blipFill>
        <p:spPr bwMode="auto">
          <a:xfrm>
            <a:off x="4416334" y="7215053"/>
            <a:ext cx="657898" cy="1382001"/>
          </a:xfrm>
          <a:prstGeom prst="rect">
            <a:avLst/>
          </a:prstGeom>
          <a:noFill/>
          <a:ln w="9525">
            <a:noFill/>
            <a:miter lim="800000"/>
            <a:headEnd/>
            <a:tailEnd/>
          </a:ln>
        </p:spPr>
      </p:pic>
      <p:pic>
        <p:nvPicPr>
          <p:cNvPr id="79" name="Picture 11"/>
          <p:cNvPicPr>
            <a:picLocks noChangeAspect="1" noChangeArrowheads="1"/>
          </p:cNvPicPr>
          <p:nvPr/>
        </p:nvPicPr>
        <p:blipFill>
          <a:blip r:embed="rId17" cstate="print"/>
          <a:srcRect/>
          <a:stretch>
            <a:fillRect/>
          </a:stretch>
        </p:blipFill>
        <p:spPr bwMode="auto">
          <a:xfrm>
            <a:off x="4814203" y="6927021"/>
            <a:ext cx="905727" cy="232663"/>
          </a:xfrm>
          <a:prstGeom prst="rect">
            <a:avLst/>
          </a:prstGeom>
          <a:noFill/>
          <a:ln w="9525">
            <a:noFill/>
            <a:miter lim="800000"/>
            <a:headEnd/>
            <a:tailEnd/>
          </a:ln>
        </p:spPr>
      </p:pic>
      <p:pic>
        <p:nvPicPr>
          <p:cNvPr id="80" name="Picture 12"/>
          <p:cNvPicPr>
            <a:picLocks noChangeAspect="1" noChangeArrowheads="1"/>
          </p:cNvPicPr>
          <p:nvPr/>
        </p:nvPicPr>
        <p:blipFill>
          <a:blip r:embed="rId18" cstate="print"/>
          <a:srcRect/>
          <a:stretch>
            <a:fillRect/>
          </a:stretch>
        </p:blipFill>
        <p:spPr bwMode="auto">
          <a:xfrm>
            <a:off x="5242485" y="7215052"/>
            <a:ext cx="706795" cy="1382001"/>
          </a:xfrm>
          <a:prstGeom prst="rect">
            <a:avLst/>
          </a:prstGeom>
          <a:noFill/>
          <a:ln w="9525">
            <a:noFill/>
            <a:miter lim="800000"/>
            <a:headEnd/>
            <a:tailEnd/>
          </a:ln>
        </p:spPr>
      </p:pic>
      <p:pic>
        <p:nvPicPr>
          <p:cNvPr id="81" name="Picture 13"/>
          <p:cNvPicPr>
            <a:picLocks noChangeAspect="1" noChangeArrowheads="1"/>
          </p:cNvPicPr>
          <p:nvPr/>
        </p:nvPicPr>
        <p:blipFill>
          <a:blip r:embed="rId19" cstate="print"/>
          <a:srcRect/>
          <a:stretch>
            <a:fillRect/>
          </a:stretch>
        </p:blipFill>
        <p:spPr bwMode="auto">
          <a:xfrm>
            <a:off x="2904167" y="7215054"/>
            <a:ext cx="691000" cy="138621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PAX-S80</a:t>
            </a:r>
            <a:endParaRPr kumimoji="1" lang="ja-JP" altLang="en-US" sz="1400" dirty="0">
              <a:latin typeface="HGP創英角ｺﾞｼｯｸUB" pitchFamily="50" charset="-128"/>
              <a:ea typeface="HGP創英角ｺﾞｼｯｸUB" pitchFamily="50" charset="-128"/>
            </a:endParaRPr>
          </a:p>
        </p:txBody>
      </p:sp>
      <p:sp>
        <p:nvSpPr>
          <p:cNvPr id="36" name="Rectangle 4"/>
          <p:cNvSpPr>
            <a:spLocks noChangeArrowheads="1"/>
          </p:cNvSpPr>
          <p:nvPr/>
        </p:nvSpPr>
        <p:spPr bwMode="auto">
          <a:xfrm>
            <a:off x="1844824" y="6391946"/>
            <a:ext cx="475252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・インターネット回線（有線）</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にも対応可能</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・店舗での回線変更にも対応可能なアナログ</a:t>
            </a:r>
            <a:r>
              <a:rPr lang="en-US" altLang="ja-JP" sz="1100" dirty="0" smtClean="0">
                <a:solidFill>
                  <a:srgbClr val="000000"/>
                </a:solidFill>
                <a:latin typeface="Arial" pitchFamily="34" charset="0"/>
                <a:ea typeface="ＭＳ 明朝" pitchFamily="17" charset="-128"/>
                <a:cs typeface="Arial" pitchFamily="34" charset="0"/>
              </a:rPr>
              <a:t>/LAN</a:t>
            </a:r>
            <a:r>
              <a:rPr lang="ja-JP" altLang="en-US" sz="1100" dirty="0" smtClean="0">
                <a:solidFill>
                  <a:srgbClr val="000000"/>
                </a:solidFill>
                <a:latin typeface="Arial" pitchFamily="34" charset="0"/>
                <a:ea typeface="ＭＳ 明朝" pitchFamily="17" charset="-128"/>
                <a:cs typeface="Arial" pitchFamily="34" charset="0"/>
              </a:rPr>
              <a:t>回線共用タイプ</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38" name="テキスト ボックス 37"/>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1" name="テキスト ボックス 40"/>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2" name="テキスト ボックス 41"/>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pic>
        <p:nvPicPr>
          <p:cNvPr id="1026" name="Picture 2"/>
          <p:cNvPicPr>
            <a:picLocks noChangeAspect="1" noChangeArrowheads="1"/>
          </p:cNvPicPr>
          <p:nvPr/>
        </p:nvPicPr>
        <p:blipFill>
          <a:blip r:embed="rId12" cstate="print"/>
          <a:srcRect/>
          <a:stretch>
            <a:fillRect/>
          </a:stretch>
        </p:blipFill>
        <p:spPr bwMode="auto">
          <a:xfrm>
            <a:off x="1772816" y="2588370"/>
            <a:ext cx="4149408" cy="3423790"/>
          </a:xfrm>
          <a:prstGeom prst="rect">
            <a:avLst/>
          </a:prstGeom>
          <a:noFill/>
          <a:ln w="9525">
            <a:noFill/>
            <a:miter lim="800000"/>
            <a:headEnd/>
            <a:tailEnd/>
          </a:ln>
        </p:spPr>
      </p:pic>
      <p:sp>
        <p:nvSpPr>
          <p:cNvPr id="43" name="Rectangle 4"/>
          <p:cNvSpPr>
            <a:spLocks noChangeArrowheads="1"/>
          </p:cNvSpPr>
          <p:nvPr/>
        </p:nvSpPr>
        <p:spPr bwMode="auto">
          <a:xfrm>
            <a:off x="1844824" y="7155577"/>
            <a:ext cx="378904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100" dirty="0" smtClean="0">
                <a:solidFill>
                  <a:srgbClr val="000000"/>
                </a:solidFill>
                <a:latin typeface="Arial" pitchFamily="34" charset="0"/>
                <a:ea typeface="ＭＳ 明朝" pitchFamily="17" charset="-128"/>
                <a:cs typeface="Arial" pitchFamily="34" charset="0"/>
              </a:rPr>
              <a:t>数秒でカード決済が可能になりお客様のストレス軽減</a:t>
            </a:r>
            <a:endParaRPr lang="ja-JP" altLang="en-US" dirty="0" smtClean="0">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・既設の電話回線と共用可能</a:t>
            </a:r>
            <a:r>
              <a:rPr lang="ja-JP" altLang="en-US" sz="1100" dirty="0" smtClean="0">
                <a:solidFill>
                  <a:srgbClr val="000000"/>
                </a:solidFill>
                <a:latin typeface="Arial" pitchFamily="34" charset="0"/>
                <a:ea typeface="ＭＳ 明朝" pitchFamily="17" charset="-128"/>
                <a:cs typeface="Arial" pitchFamily="34" charset="0"/>
              </a:rPr>
              <a:t>（余計な設備投資は不要）</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4"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・レジ回りのスペースに余裕がなく端末本体とピン</a:t>
            </a:r>
            <a:r>
              <a:rPr lang="ja-JP" altLang="en-US" sz="1000" dirty="0" smtClean="0">
                <a:latin typeface="Century" pitchFamily="18" charset="0"/>
                <a:ea typeface="ＭＳ 明朝" pitchFamily="17" charset="-128"/>
                <a:cs typeface="Times New Roman" pitchFamily="18" charset="0"/>
              </a:rPr>
              <a:t>パッドの</a:t>
            </a:r>
            <a:r>
              <a:rPr lang="en-US" altLang="ja-JP" sz="1000" dirty="0" smtClean="0">
                <a:latin typeface="Century" pitchFamily="18" charset="0"/>
                <a:ea typeface="ＭＳ 明朝" pitchFamily="17" charset="-128"/>
                <a:cs typeface="Times New Roman" pitchFamily="18" charset="0"/>
              </a:rPr>
              <a:t>2</a:t>
            </a:r>
            <a:r>
              <a:rPr lang="ja-JP" altLang="en-US" sz="1000" dirty="0" smtClean="0">
                <a:latin typeface="Century" pitchFamily="18" charset="0"/>
                <a:ea typeface="ＭＳ 明朝" pitchFamily="17" charset="-128"/>
                <a:cs typeface="Times New Roman" pitchFamily="18" charset="0"/>
              </a:rPr>
              <a:t>台は置きたくない</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en-US" altLang="ja-JP" sz="1100" dirty="0" smtClean="0">
                <a:latin typeface="Century" pitchFamily="18" charset="0"/>
                <a:ea typeface="ＭＳ 明朝" pitchFamily="17" charset="-128"/>
                <a:cs typeface="Times New Roman" pitchFamily="18" charset="0"/>
              </a:rPr>
              <a:t> LAN</a:t>
            </a:r>
            <a:r>
              <a:rPr lang="ja-JP" altLang="en-US" sz="1100" dirty="0" smtClean="0">
                <a:latin typeface="Century" pitchFamily="18" charset="0"/>
                <a:ea typeface="ＭＳ 明朝" pitchFamily="17" charset="-128"/>
                <a:cs typeface="Times New Roman" pitchFamily="18" charset="0"/>
              </a:rPr>
              <a:t>（準備中）：決済件数が多く月々の電話料金が負担</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・店舗にインターネット環境がない</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有線ルーターまでの距離が遠い</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PAX-S90</a:t>
            </a:r>
            <a:endParaRPr kumimoji="1" lang="ja-JP" altLang="en-US" sz="1400" dirty="0">
              <a:latin typeface="HGP創英角ｺﾞｼｯｸUB" pitchFamily="50" charset="-128"/>
              <a:ea typeface="HGP創英角ｺﾞｼｯｸUB" pitchFamily="50" charset="-128"/>
            </a:endParaRPr>
          </a:p>
        </p:txBody>
      </p:sp>
      <p:sp>
        <p:nvSpPr>
          <p:cNvPr id="44" name="Rectangle 4"/>
          <p:cNvSpPr>
            <a:spLocks noChangeArrowheads="1"/>
          </p:cNvSpPr>
          <p:nvPr/>
        </p:nvSpPr>
        <p:spPr bwMode="auto">
          <a:xfrm>
            <a:off x="1844824" y="6361311"/>
            <a:ext cx="4752528" cy="723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・高速通信のモバイル（無線）端末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・端末</a:t>
            </a:r>
            <a:r>
              <a:rPr lang="en-US" altLang="ja-JP" sz="1000" dirty="0" smtClean="0">
                <a:latin typeface="Century" pitchFamily="18" charset="0"/>
                <a:ea typeface="ＭＳ 明朝" pitchFamily="17" charset="-128"/>
                <a:cs typeface="Times New Roman" pitchFamily="18" charset="0"/>
              </a:rPr>
              <a:t>1</a:t>
            </a:r>
            <a:r>
              <a:rPr lang="ja-JP" altLang="en-US" sz="1000" dirty="0" smtClean="0">
                <a:latin typeface="Century" pitchFamily="18" charset="0"/>
                <a:ea typeface="ＭＳ 明朝" pitchFamily="17" charset="-128"/>
                <a:cs typeface="Times New Roman" pitchFamily="18" charset="0"/>
              </a:rPr>
              <a:t>台でクレジットカード読み取り溝</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ピンパッド</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プリンターを備え　　　　　</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kumimoji="1" lang="ja-JP" altLang="en-US"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1</a:t>
            </a:r>
            <a:r>
              <a:rPr lang="ja-JP" altLang="en-US" sz="1000" dirty="0" smtClean="0">
                <a:solidFill>
                  <a:srgbClr val="000000"/>
                </a:solidFill>
                <a:latin typeface="Century" pitchFamily="18" charset="0"/>
                <a:ea typeface="ＭＳ 明朝" pitchFamily="17" charset="-128"/>
                <a:cs typeface="Times New Roman" pitchFamily="18" charset="0"/>
              </a:rPr>
              <a:t>台</a:t>
            </a:r>
            <a:r>
              <a:rPr lang="en-US" altLang="ja-JP" sz="1000" dirty="0" smtClean="0">
                <a:solidFill>
                  <a:srgbClr val="000000"/>
                </a:solidFill>
                <a:latin typeface="Century" pitchFamily="18" charset="0"/>
                <a:ea typeface="ＭＳ 明朝" pitchFamily="17" charset="-128"/>
                <a:cs typeface="Times New Roman" pitchFamily="18" charset="0"/>
              </a:rPr>
              <a:t>3</a:t>
            </a:r>
            <a:r>
              <a:rPr lang="ja-JP" altLang="en-US" sz="1000" dirty="0" smtClean="0">
                <a:solidFill>
                  <a:srgbClr val="000000"/>
                </a:solidFill>
                <a:latin typeface="Century" pitchFamily="18" charset="0"/>
                <a:ea typeface="ＭＳ 明朝" pitchFamily="17" charset="-128"/>
                <a:cs typeface="Times New Roman" pitchFamily="18" charset="0"/>
              </a:rPr>
              <a:t>役のハイスペック機能を搭載</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・国内大手携帯電話会社の通信網を使用しハイスピード決済を実現</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6" name="テキスト ボックス 45"/>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7" name="テキスト ボックス 46"/>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8" name="テキスト ボックス 47"/>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sp>
        <p:nvSpPr>
          <p:cNvPr id="50" name="Rectangle 4"/>
          <p:cNvSpPr>
            <a:spLocks noChangeArrowheads="1"/>
          </p:cNvSpPr>
          <p:nvPr/>
        </p:nvSpPr>
        <p:spPr bwMode="auto">
          <a:xfrm>
            <a:off x="1844824" y="7163271"/>
            <a:ext cx="3789040"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・配線不要で通信環境に関わらずカード決済が可能に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・外付けのピンパッドやプリンタが不要で持ち運びも便利</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・数秒でカード決済が可能になりお客様のストレス軽減</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1"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飲食店でもお客様の目の前でテーブル</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決済が可能に</a:t>
            </a:r>
            <a:r>
              <a:rPr lang="ja-JP" altLang="en-US" sz="1000" dirty="0" smtClean="0">
                <a:latin typeface="Century" pitchFamily="18" charset="0"/>
                <a:ea typeface="ＭＳ 明朝" pitchFamily="17" charset="-128"/>
                <a:cs typeface="Times New Roman" pitchFamily="18" charset="0"/>
              </a:rPr>
              <a:t>。</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・屋外でのイベントや催事でもカード決済が可能に。</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・お客様のお宅へ伺い納品する際にカード決済することが可能に。</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1" name="Picture 3"/>
          <p:cNvPicPr>
            <a:picLocks noChangeAspect="1" noChangeArrowheads="1"/>
          </p:cNvPicPr>
          <p:nvPr/>
        </p:nvPicPr>
        <p:blipFill>
          <a:blip r:embed="rId12" cstate="print"/>
          <a:srcRect/>
          <a:stretch>
            <a:fillRect/>
          </a:stretch>
        </p:blipFill>
        <p:spPr bwMode="auto">
          <a:xfrm>
            <a:off x="1772817" y="2685200"/>
            <a:ext cx="4104455" cy="332695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正方形/長方形 33"/>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5" name="テキスト ボックス 34"/>
          <p:cNvSpPr txBox="1"/>
          <p:nvPr/>
        </p:nvSpPr>
        <p:spPr>
          <a:xfrm>
            <a:off x="1300223" y="1835696"/>
            <a:ext cx="307968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加盟店様向けのご案内</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39" name="直角三角形 38"/>
          <p:cNvSpPr/>
          <p:nvPr/>
        </p:nvSpPr>
        <p:spPr>
          <a:xfrm rot="16200000">
            <a:off x="3701509"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1" name="直角三角形 40"/>
          <p:cNvSpPr/>
          <p:nvPr/>
        </p:nvSpPr>
        <p:spPr>
          <a:xfrm rot="16200000">
            <a:off x="6149781"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4" name="直角三角形 43"/>
          <p:cNvSpPr/>
          <p:nvPr/>
        </p:nvSpPr>
        <p:spPr>
          <a:xfrm rot="16200000">
            <a:off x="3701509" y="458752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6" name="直角三角形 45"/>
          <p:cNvSpPr/>
          <p:nvPr/>
        </p:nvSpPr>
        <p:spPr>
          <a:xfrm rot="16200000">
            <a:off x="6149781"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53" name="角丸四角形 52"/>
          <p:cNvSpPr/>
          <p:nvPr/>
        </p:nvSpPr>
        <p:spPr>
          <a:xfrm>
            <a:off x="1916832" y="7596336"/>
            <a:ext cx="4032448" cy="43204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500" b="1" dirty="0" smtClean="0"/>
              <a:t>＞</a:t>
            </a:r>
            <a:r>
              <a:rPr lang="ja-JP" altLang="en-US" sz="1600" dirty="0" smtClean="0">
                <a:latin typeface="HGP創英角ｺﾞｼｯｸUB" pitchFamily="50" charset="-128"/>
                <a:ea typeface="HGP創英角ｺﾞｼｯｸUB" pitchFamily="50" charset="-128"/>
              </a:rPr>
              <a:t>新規加盟をご検討のお客様はコチラ</a:t>
            </a:r>
            <a:endParaRPr kumimoji="1" lang="ja-JP" altLang="en-US" sz="1500" b="1" dirty="0"/>
          </a:p>
        </p:txBody>
      </p:sp>
      <p:graphicFrame>
        <p:nvGraphicFramePr>
          <p:cNvPr id="37" name="表 36"/>
          <p:cNvGraphicFramePr>
            <a:graphicFrameLocks noGrp="1"/>
          </p:cNvGraphicFramePr>
          <p:nvPr/>
        </p:nvGraphicFramePr>
        <p:xfrm>
          <a:off x="1412776" y="2627784"/>
          <a:ext cx="4943438" cy="4260304"/>
        </p:xfrm>
        <a:graphic>
          <a:graphicData uri="http://schemas.openxmlformats.org/drawingml/2006/table">
            <a:tbl>
              <a:tblPr/>
              <a:tblGrid>
                <a:gridCol w="2471719"/>
                <a:gridCol w="2471719"/>
              </a:tblGrid>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店舗情報変更に関するお手続き</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移転に店舗情報の変更や振り込み口座の変更等を当</a:t>
                      </a:r>
                      <a:r>
                        <a:rPr lang="en-US" altLang="ja-JP" sz="1100" b="0" i="0" u="none" strike="noStrike" dirty="0">
                          <a:solidFill>
                            <a:schemeClr val="tx1"/>
                          </a:solidFill>
                          <a:latin typeface="ＭＳ Ｐゴシック"/>
                        </a:rPr>
                        <a:t>HP</a:t>
                      </a:r>
                      <a:r>
                        <a:rPr lang="ja-JP" altLang="en-US" sz="1100" b="0" i="0" u="none" strike="noStrike" dirty="0" err="1">
                          <a:solidFill>
                            <a:schemeClr val="tx1"/>
                          </a:solidFill>
                          <a:latin typeface="ＭＳ Ｐゴシック"/>
                        </a:rPr>
                        <a:t>にて</a:t>
                      </a:r>
                      <a:r>
                        <a:rPr lang="ja-JP" altLang="en-US" sz="1100" b="0" i="0" u="none" strike="noStrike" dirty="0">
                          <a:solidFill>
                            <a:schemeClr val="tx1"/>
                          </a:solidFill>
                          <a:latin typeface="ＭＳ Ｐゴシック"/>
                        </a:rPr>
                        <a:t>承ります。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ロール紙発注フォーム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100" b="0" i="0" u="none" strike="noStrike" dirty="0">
                          <a:solidFill>
                            <a:schemeClr val="tx1"/>
                          </a:solidFill>
                          <a:latin typeface="ＭＳ Ｐゴシック"/>
                        </a:rPr>
                        <a:t>PAX</a:t>
                      </a:r>
                      <a:r>
                        <a:rPr lang="ja-JP" altLang="en-US" sz="1100" b="0" i="0" u="none" strike="noStrike" dirty="0">
                          <a:solidFill>
                            <a:schemeClr val="tx1"/>
                          </a:solidFill>
                          <a:latin typeface="ＭＳ Ｐゴシック"/>
                        </a:rPr>
                        <a:t>社製端末をご利用されている加盟店様のロール紙発注を承ります。</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お問い合わせフォーム</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sng" strike="noStrike" dirty="0">
                          <a:solidFill>
                            <a:schemeClr val="tx1"/>
                          </a:solidFill>
                          <a:latin typeface="ＭＳ Ｐゴシック"/>
                        </a:rPr>
                        <a:t/>
                      </a:r>
                      <a:br>
                        <a:rPr lang="ja-JP" altLang="en-US" sz="1100" b="0" i="0" u="sng" strike="noStrike" dirty="0">
                          <a:solidFill>
                            <a:schemeClr val="tx1"/>
                          </a:solidFill>
                          <a:latin typeface="ＭＳ Ｐゴシック"/>
                        </a:rPr>
                      </a:br>
                      <a:r>
                        <a:rPr lang="ja-JP" altLang="en-US" sz="1100" b="0" i="0" u="none" strike="noStrike" dirty="0">
                          <a:solidFill>
                            <a:schemeClr val="tx1"/>
                          </a:solidFill>
                          <a:latin typeface="ＭＳ Ｐゴシック"/>
                        </a:rPr>
                        <a:t>マーチャント・サポート加盟店様専用のお問い合わせ窓口です。 </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1300" b="0" i="0" u="sng" strike="noStrike" dirty="0">
                          <a:solidFill>
                            <a:srgbClr val="00B050"/>
                          </a:solidFill>
                          <a:latin typeface="ＭＳ Ｐゴシック"/>
                        </a:rPr>
                        <a:t>早期決済規約</a:t>
                      </a: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zh-TW" altLang="en-US" sz="900" b="0" i="0" u="sng" strike="noStrike" dirty="0">
                          <a:solidFill>
                            <a:srgbClr val="00B050"/>
                          </a:solidFill>
                          <a:latin typeface="ＭＳ Ｐゴシック"/>
                        </a:rPr>
                        <a:t/>
                      </a:r>
                      <a:br>
                        <a:rPr lang="zh-TW" altLang="en-US" sz="900" b="0" i="0" u="sng" strike="noStrike" dirty="0">
                          <a:solidFill>
                            <a:srgbClr val="00B050"/>
                          </a:solidFill>
                          <a:latin typeface="ＭＳ Ｐゴシック"/>
                        </a:rPr>
                      </a:br>
                      <a:r>
                        <a:rPr lang="ja-JP" altLang="en-US" sz="1100" b="0" i="0" u="none" strike="noStrike" dirty="0" smtClean="0">
                          <a:solidFill>
                            <a:schemeClr val="tx1"/>
                          </a:solidFill>
                          <a:latin typeface="ＭＳ Ｐゴシック"/>
                        </a:rPr>
                        <a:t>準備中</a:t>
                      </a:r>
                      <a:endParaRPr lang="zh-TW"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a:solidFill>
                            <a:srgbClr val="00B050"/>
                          </a:solidFill>
                          <a:latin typeface="ＭＳ Ｐゴシック"/>
                        </a:rPr>
                        <a:t>PAX</a:t>
                      </a:r>
                      <a:r>
                        <a:rPr lang="ja-JP" altLang="en-US" sz="1300" b="0" i="0" u="sng" strike="noStrike" dirty="0">
                          <a:solidFill>
                            <a:srgbClr val="00B050"/>
                          </a:solidFill>
                          <a:latin typeface="ＭＳ Ｐゴシック"/>
                        </a:rPr>
                        <a:t>社製端末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300" b="0" i="0" u="sng" strike="noStrike" dirty="0">
                          <a:solidFill>
                            <a:srgbClr val="00B050"/>
                          </a:solidFill>
                          <a:latin typeface="ＭＳ Ｐゴシック"/>
                        </a:rPr>
                        <a:t>クレジット売上（取消）依頼票</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r h="1065076">
                <a:tc>
                  <a:txBody>
                    <a:bodyPr/>
                    <a:lstStyle/>
                    <a:p>
                      <a:pPr algn="l" fontAlgn="t"/>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en-US" altLang="ja-JP"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　操作マニュアル</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c>
                  <a:txBody>
                    <a:bodyPr/>
                    <a:lstStyle/>
                    <a:p>
                      <a:pPr algn="l" fontAlgn="t"/>
                      <a:r>
                        <a:rPr lang="en-US" sz="900" b="0" i="0" u="sng" strike="noStrike" dirty="0">
                          <a:solidFill>
                            <a:srgbClr val="00B050"/>
                          </a:solidFill>
                          <a:latin typeface="ＭＳ Ｐゴシック"/>
                        </a:rPr>
                        <a:t/>
                      </a:r>
                      <a:br>
                        <a:rPr lang="en-US" sz="900" b="0" i="0" u="sng" strike="noStrike" dirty="0">
                          <a:solidFill>
                            <a:srgbClr val="00B050"/>
                          </a:solidFill>
                          <a:latin typeface="ＭＳ Ｐゴシック"/>
                        </a:rPr>
                      </a:br>
                      <a:r>
                        <a:rPr lang="en-US" sz="1300" b="0" i="0" u="sng" strike="noStrike" dirty="0" err="1">
                          <a:solidFill>
                            <a:srgbClr val="00B050"/>
                          </a:solidFill>
                          <a:latin typeface="ＭＳ Ｐゴシック"/>
                        </a:rPr>
                        <a:t>WeChatPay</a:t>
                      </a:r>
                      <a:r>
                        <a:rPr lang="ja-JP" altLang="en-US" sz="1300" b="0" i="0" u="sng" strike="noStrike" dirty="0">
                          <a:solidFill>
                            <a:srgbClr val="00B050"/>
                          </a:solidFill>
                          <a:latin typeface="ＭＳ Ｐゴシック"/>
                        </a:rPr>
                        <a:t>規約</a:t>
                      </a: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900" b="0" i="0" u="sng" strike="noStrike" dirty="0">
                          <a:solidFill>
                            <a:srgbClr val="00B050"/>
                          </a:solidFill>
                          <a:latin typeface="ＭＳ Ｐゴシック"/>
                        </a:rPr>
                        <a:t/>
                      </a:r>
                      <a:br>
                        <a:rPr lang="ja-JP" altLang="en-US" sz="900" b="0" i="0" u="sng" strike="noStrike" dirty="0">
                          <a:solidFill>
                            <a:srgbClr val="00B050"/>
                          </a:solidFill>
                          <a:latin typeface="ＭＳ Ｐゴシック"/>
                        </a:rPr>
                      </a:br>
                      <a:r>
                        <a:rPr lang="ja-JP" altLang="en-US" sz="1100" b="0" i="0" u="none" strike="noStrike" dirty="0">
                          <a:solidFill>
                            <a:schemeClr val="tx1"/>
                          </a:solidFill>
                          <a:latin typeface="ＭＳ Ｐゴシック"/>
                        </a:rPr>
                        <a:t>準備中</a:t>
                      </a:r>
                      <a:endParaRPr lang="ja-JP" altLang="en-US" sz="1100" b="0" i="0" u="sng" strike="noStrike" dirty="0">
                        <a:solidFill>
                          <a:schemeClr val="tx1"/>
                        </a:solidFill>
                        <a:latin typeface="ＭＳ Ｐゴシック"/>
                      </a:endParaRPr>
                    </a:p>
                  </a:txBody>
                  <a:tcPr marL="8170" marR="8170" marT="8170" marB="0">
                    <a:lnL w="6350" cap="flat" cmpd="sng" algn="ctr">
                      <a:solidFill>
                        <a:srgbClr val="00B050"/>
                      </a:solidFill>
                      <a:prstDash val="solid"/>
                      <a:round/>
                      <a:headEnd type="none" w="med" len="med"/>
                      <a:tailEnd type="none" w="med" len="med"/>
                    </a:lnL>
                    <a:lnR w="6350" cap="flat" cmpd="sng" algn="ctr">
                      <a:solidFill>
                        <a:srgbClr val="00B050"/>
                      </a:solidFill>
                      <a:prstDash val="solid"/>
                      <a:round/>
                      <a:headEnd type="none" w="med" len="med"/>
                      <a:tailEnd type="none" w="med" len="med"/>
                    </a:lnR>
                    <a:lnT w="6350" cap="flat" cmpd="sng" algn="ctr">
                      <a:solidFill>
                        <a:srgbClr val="00B050"/>
                      </a:solidFill>
                      <a:prstDash val="solid"/>
                      <a:round/>
                      <a:headEnd type="none" w="med" len="med"/>
                      <a:tailEnd type="none" w="med" len="med"/>
                    </a:lnT>
                    <a:lnB w="6350" cap="flat" cmpd="sng" algn="ctr">
                      <a:solidFill>
                        <a:srgbClr val="00B050"/>
                      </a:solidFill>
                      <a:prstDash val="solid"/>
                      <a:round/>
                      <a:headEnd type="none" w="med" len="med"/>
                      <a:tailEnd type="none" w="med" len="med"/>
                    </a:lnB>
                  </a:tcPr>
                </a:tc>
              </a:tr>
            </a:tbl>
          </a:graphicData>
        </a:graphic>
      </p:graphicFrame>
      <p:sp>
        <p:nvSpPr>
          <p:cNvPr id="38" name="直角三角形 37"/>
          <p:cNvSpPr/>
          <p:nvPr/>
        </p:nvSpPr>
        <p:spPr>
          <a:xfrm rot="16200000">
            <a:off x="6149781" y="6675755"/>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0" name="直角三角形 39"/>
          <p:cNvSpPr/>
          <p:nvPr/>
        </p:nvSpPr>
        <p:spPr>
          <a:xfrm rot="16200000">
            <a:off x="3688809" y="5659136"/>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2" name="直角三角形 41"/>
          <p:cNvSpPr/>
          <p:nvPr/>
        </p:nvSpPr>
        <p:spPr>
          <a:xfrm rot="16200000">
            <a:off x="6176149" y="5641710"/>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
        <p:nvSpPr>
          <p:cNvPr id="43" name="直角三角形 42"/>
          <p:cNvSpPr/>
          <p:nvPr/>
        </p:nvSpPr>
        <p:spPr>
          <a:xfrm rot="16200000">
            <a:off x="3701509" y="3507403"/>
            <a:ext cx="202493" cy="171447"/>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754326"/>
          </a:xfrm>
          <a:prstGeom prst="rect">
            <a:avLst/>
          </a:prstGeom>
          <a:noFill/>
        </p:spPr>
        <p:txBody>
          <a:bodyPr wrap="square" rtlCol="0">
            <a:spAutoFit/>
          </a:bodyPr>
          <a:lstStyle/>
          <a:p>
            <a:r>
              <a:rPr lang="ja-JP" altLang="en-US" sz="1200" dirty="0" smtClean="0"/>
              <a:t>必要情報をご記入のうえ、送信ください。各種お手続きには、お届け用紙のご記入・捺印が必要となります。必要書類を送付させていただきますので、お受取り先住所のご入力をお願します。</a:t>
            </a:r>
            <a:r>
              <a:rPr lang="en-US" altLang="ja-JP" sz="1200" dirty="0" smtClean="0"/>
              <a:t>※</a:t>
            </a:r>
            <a:r>
              <a:rPr lang="ja-JP" altLang="en-US" sz="1200" dirty="0" smtClean="0"/>
              <a:t>当フォームでは変更完了となりません</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99593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6" name="テキスト ボックス 25"/>
          <p:cNvSpPr txBox="1"/>
          <p:nvPr/>
        </p:nvSpPr>
        <p:spPr>
          <a:xfrm>
            <a:off x="1268760" y="3995936"/>
            <a:ext cx="5328592" cy="276999"/>
          </a:xfrm>
          <a:prstGeom prst="rect">
            <a:avLst/>
          </a:prstGeom>
          <a:noFill/>
        </p:spPr>
        <p:txBody>
          <a:bodyPr wrap="square" rtlCol="0">
            <a:spAutoFit/>
          </a:bodyPr>
          <a:lstStyle/>
          <a:p>
            <a:r>
              <a:rPr kumimoji="1" lang="en-US" altLang="ja-JP" sz="1200" b="1" dirty="0" smtClean="0">
                <a:solidFill>
                  <a:srgbClr val="FF0000"/>
                </a:solidFill>
              </a:rPr>
              <a:t>※</a:t>
            </a:r>
            <a:r>
              <a:rPr lang="ja-JP" altLang="en-US" sz="1200" b="1" dirty="0" smtClean="0">
                <a:solidFill>
                  <a:srgbClr val="FF0000"/>
                </a:solidFill>
              </a:rPr>
              <a:t>下記フォームへは変更前の情報を入力してください</a:t>
            </a:r>
            <a:endParaRPr kumimoji="1" lang="ja-JP" altLang="en-US" sz="1200" b="1" dirty="0">
              <a:solidFill>
                <a:srgbClr val="FF0000"/>
              </a:solidFill>
            </a:endParaRPr>
          </a:p>
        </p:txBody>
      </p:sp>
      <p:graphicFrame>
        <p:nvGraphicFramePr>
          <p:cNvPr id="27" name="表 26"/>
          <p:cNvGraphicFramePr>
            <a:graphicFrameLocks noGrp="1"/>
          </p:cNvGraphicFramePr>
          <p:nvPr/>
        </p:nvGraphicFramePr>
        <p:xfrm>
          <a:off x="1340768" y="4283965"/>
          <a:ext cx="5184576" cy="3024340"/>
        </p:xfrm>
        <a:graphic>
          <a:graphicData uri="http://schemas.openxmlformats.org/drawingml/2006/table">
            <a:tbl>
              <a:tblPr/>
              <a:tblGrid>
                <a:gridCol w="2042409"/>
                <a:gridCol w="3142167"/>
              </a:tblGrid>
              <a:tr h="172614">
                <a:tc rowSpan="3">
                  <a:txBody>
                    <a:bodyPr/>
                    <a:lstStyle/>
                    <a:p>
                      <a:pPr algn="l" rtl="0" fontAlgn="t"/>
                      <a:r>
                        <a:rPr lang="en-US" altLang="ja-JP" sz="1000" b="0" i="0" u="none" strike="noStrike" dirty="0">
                          <a:solidFill>
                            <a:srgbClr val="000000"/>
                          </a:solidFill>
                          <a:latin typeface="Arial"/>
                        </a:rPr>
                        <a:t>[1]</a:t>
                      </a:r>
                      <a:r>
                        <a:rPr lang="ja-JP" altLang="en-US" sz="1000" b="0" i="0" u="none" strike="noStrike" dirty="0">
                          <a:solidFill>
                            <a:srgbClr val="000000"/>
                          </a:solidFill>
                          <a:latin typeface="Arial"/>
                        </a:rPr>
                        <a:t>手続き内容を選択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000" b="0" i="0" u="none" strike="noStrike" dirty="0" smtClean="0">
                          <a:solidFill>
                            <a:srgbClr val="000000"/>
                          </a:solidFill>
                          <a:latin typeface="Arial"/>
                        </a:rPr>
                        <a:t>□</a:t>
                      </a:r>
                      <a:r>
                        <a:rPr lang="ja-JP" altLang="en-US" sz="1000" b="0" i="0" u="none" strike="noStrike" dirty="0" smtClean="0">
                          <a:solidFill>
                            <a:srgbClr val="000000"/>
                          </a:solidFill>
                          <a:latin typeface="Arial"/>
                        </a:rPr>
                        <a:t>店舗情報変更</a:t>
                      </a:r>
                      <a:r>
                        <a:rPr lang="zh-TW" altLang="en-US" sz="1000" b="0" i="0" u="none" strike="noStrike" dirty="0">
                          <a:solidFill>
                            <a:srgbClr val="000000"/>
                          </a:solidFill>
                          <a:latin typeface="Arial"/>
                        </a:rPr>
                        <a:t>　</a:t>
                      </a:r>
                      <a:r>
                        <a:rPr lang="zh-TW" altLang="en-US" sz="1000" b="0" i="0" u="none" strike="noStrike" dirty="0" smtClean="0">
                          <a:solidFill>
                            <a:srgbClr val="000000"/>
                          </a:solidFill>
                          <a:latin typeface="Arial"/>
                        </a:rPr>
                        <a:t>□</a:t>
                      </a:r>
                      <a:r>
                        <a:rPr lang="ja-JP" altLang="en-US" sz="1000" b="0" i="0" u="none" strike="noStrike" dirty="0" smtClean="0">
                          <a:solidFill>
                            <a:srgbClr val="000000"/>
                          </a:solidFill>
                          <a:latin typeface="Arial"/>
                        </a:rPr>
                        <a:t>解約希望</a:t>
                      </a:r>
                      <a:endParaRPr lang="zh-TW"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614">
                <a:tc vMerge="1">
                  <a:txBody>
                    <a:bodyPr/>
                    <a:lstStyle/>
                    <a:p>
                      <a:endParaRPr kumimoji="1" lang="ja-JP" altLang="en-US"/>
                    </a:p>
                  </a:txBody>
                  <a:tcPr/>
                </a:tc>
                <a:tc>
                  <a:txBody>
                    <a:bodyPr/>
                    <a:lstStyle/>
                    <a:p>
                      <a:pPr algn="l" rtl="0" fontAlgn="t"/>
                      <a:r>
                        <a:rPr lang="ja-JP" altLang="en-US" sz="1000" b="0" i="0" u="none" strike="noStrike" dirty="0">
                          <a:solidFill>
                            <a:srgbClr val="000000"/>
                          </a:solidFill>
                          <a:latin typeface="Arial"/>
                        </a:rPr>
                        <a:t>□契約者変更</a:t>
                      </a:r>
                      <a:r>
                        <a:rPr lang="ja-JP" altLang="en-US" sz="1000" b="0" i="0" u="none" strike="noStrike" dirty="0">
                          <a:solidFill>
                            <a:srgbClr val="000000"/>
                          </a:solidFill>
                          <a:latin typeface="ＭＳ Ｐゴシック"/>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61577">
                <a:tc vMerge="1">
                  <a:txBody>
                    <a:bodyPr/>
                    <a:lstStyle/>
                    <a:p>
                      <a:endParaRPr kumimoji="1" lang="ja-JP" altLang="en-US"/>
                    </a:p>
                  </a:txBody>
                  <a:tcPr/>
                </a:tc>
                <a:tc>
                  <a:txBody>
                    <a:bodyPr/>
                    <a:lstStyle/>
                    <a:p>
                      <a:pPr algn="l" rtl="0" fontAlgn="t"/>
                      <a:r>
                        <a:rPr lang="en-US" altLang="ja-JP" sz="900" b="0" i="0" u="none" strike="noStrike" dirty="0">
                          <a:solidFill>
                            <a:srgbClr val="000000"/>
                          </a:solidFill>
                          <a:latin typeface="ＭＳ Ｐゴシック"/>
                        </a:rPr>
                        <a:t>※</a:t>
                      </a:r>
                      <a:r>
                        <a:rPr lang="ja-JP" altLang="en-US" sz="900" b="0" i="0" u="none" strike="noStrike" dirty="0">
                          <a:solidFill>
                            <a:srgbClr val="000000"/>
                          </a:solidFill>
                          <a:latin typeface="Arial"/>
                        </a:rPr>
                        <a:t>営業者変更、営業（法人）譲渡、法人改組などが該当します</a:t>
                      </a:r>
                      <a:r>
                        <a:rPr lang="ja-JP" altLang="en-US" sz="900" b="1" i="0" u="none" strike="noStrike" dirty="0">
                          <a:solidFill>
                            <a:srgbClr val="000000"/>
                          </a:solidFill>
                          <a:latin typeface="Arial"/>
                        </a:rPr>
                        <a:t> </a:t>
                      </a:r>
                      <a:r>
                        <a:rPr lang="ja-JP" altLang="en-US" sz="900" b="0" i="0" u="none" strike="noStrike" dirty="0">
                          <a:solidFill>
                            <a:srgbClr val="000000"/>
                          </a:solidFill>
                          <a:latin typeface="ＭＳ Ｐゴシック"/>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72614">
                <a:tc>
                  <a:txBody>
                    <a:bodyPr/>
                    <a:lstStyle/>
                    <a:p>
                      <a:pPr algn="l" rtl="0" fontAlgn="t"/>
                      <a:r>
                        <a:rPr lang="ja-JP" altLang="en-US" sz="1000" b="0" i="0" u="none" strike="noStrike" dirty="0">
                          <a:solidFill>
                            <a:srgbClr val="000000"/>
                          </a:solidFill>
                          <a:latin typeface="ＭＳ Ｐゴシック"/>
                        </a:rPr>
                        <a:t>手続き内容詳細</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7F7F7F"/>
                          </a:solidFill>
                          <a:latin typeface="ＭＳ Ｐゴシック"/>
                        </a:rPr>
                        <a:t>例）振込口座変更、店舗名変更</a:t>
                      </a:r>
                      <a:r>
                        <a:rPr lang="en-US" sz="1000" b="0" i="0" u="none" strike="noStrike" dirty="0">
                          <a:solidFill>
                            <a:srgbClr val="7F7F7F"/>
                          </a:solidFill>
                          <a:latin typeface="ＭＳ Ｐゴシック"/>
                        </a:rPr>
                        <a:t>etc</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[2]</a:t>
                      </a:r>
                      <a:r>
                        <a:rPr lang="ja-JP" altLang="en-US" sz="1000" b="0" i="0" u="none" strike="noStrike" dirty="0">
                          <a:solidFill>
                            <a:srgbClr val="000000"/>
                          </a:solidFill>
                          <a:latin typeface="Arial"/>
                        </a:rPr>
                        <a:t>契約形態</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Arial"/>
                        </a:rPr>
                        <a:t>□個人　□法人</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[3]</a:t>
                      </a:r>
                      <a:r>
                        <a:rPr lang="ja-JP" altLang="en-US" sz="1000" b="0" i="0" u="none" strike="noStrike" dirty="0">
                          <a:solidFill>
                            <a:srgbClr val="000000"/>
                          </a:solidFill>
                          <a:latin typeface="Arial"/>
                        </a:rPr>
                        <a:t>加盟店</a:t>
                      </a:r>
                      <a:r>
                        <a:rPr lang="en-US" sz="1000" b="0" i="0" u="none" strike="noStrike" dirty="0">
                          <a:solidFill>
                            <a:srgbClr val="000000"/>
                          </a:solidFill>
                          <a:latin typeface="Arial"/>
                        </a:rPr>
                        <a:t>ID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[4]</a:t>
                      </a:r>
                      <a:r>
                        <a:rPr lang="ja-JP" altLang="en-US" sz="1000" b="0" i="0" u="none" strike="noStrike" dirty="0">
                          <a:solidFill>
                            <a:srgbClr val="000000"/>
                          </a:solidFill>
                          <a:latin typeface="Arial"/>
                        </a:rPr>
                        <a:t>法人名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a:t>
                      </a:r>
                      <a:r>
                        <a:rPr lang="ja-JP" altLang="en-US" sz="1000" b="0" i="0" u="none" strike="noStrike" dirty="0">
                          <a:solidFill>
                            <a:srgbClr val="000000"/>
                          </a:solidFill>
                          <a:latin typeface="Arial"/>
                        </a:rPr>
                        <a:t>法人の場合必須</a:t>
                      </a:r>
                      <a:r>
                        <a:rPr lang="ja-JP" altLang="en-US" sz="1000" b="0" i="0" u="none" strike="noStrike" dirty="0">
                          <a:solidFill>
                            <a:srgbClr val="000000"/>
                          </a:solidFill>
                          <a:latin typeface="ＭＳ Ｐゴシック"/>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172614">
                <a:tc>
                  <a:txBody>
                    <a:bodyPr/>
                    <a:lstStyle/>
                    <a:p>
                      <a:pPr algn="l" rtl="0" fontAlgn="t"/>
                      <a:r>
                        <a:rPr lang="en-US" altLang="ja-JP" sz="1000" b="0" i="0" u="none" strike="noStrike" dirty="0">
                          <a:solidFill>
                            <a:srgbClr val="000000"/>
                          </a:solidFill>
                          <a:latin typeface="Arial"/>
                        </a:rPr>
                        <a:t>[5]</a:t>
                      </a:r>
                      <a:r>
                        <a:rPr lang="ja-JP" altLang="en-US" sz="1000" b="0" i="0" u="none" strike="noStrike" dirty="0">
                          <a:solidFill>
                            <a:srgbClr val="000000"/>
                          </a:solidFill>
                          <a:latin typeface="Arial"/>
                        </a:rPr>
                        <a:t>店舗名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[6]</a:t>
                      </a:r>
                      <a:r>
                        <a:rPr lang="ja-JP" altLang="en-US" sz="1000" b="0" i="0" u="none" strike="noStrike" dirty="0">
                          <a:solidFill>
                            <a:srgbClr val="000000"/>
                          </a:solidFill>
                          <a:latin typeface="Arial"/>
                        </a:rPr>
                        <a:t>代表者名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a:txBody>
                    <a:bodyPr/>
                    <a:lstStyle/>
                    <a:p>
                      <a:pPr algn="l" rtl="0" fontAlgn="t"/>
                      <a:r>
                        <a:rPr lang="en-US" altLang="ja-JP" sz="1000" b="0" i="0" u="none" strike="noStrike" dirty="0">
                          <a:solidFill>
                            <a:srgbClr val="000000"/>
                          </a:solidFill>
                          <a:latin typeface="Arial"/>
                        </a:rPr>
                        <a:t>[7]</a:t>
                      </a:r>
                      <a:r>
                        <a:rPr lang="ja-JP" altLang="en-US" sz="1000" b="0" i="0" u="none" strike="noStrike" dirty="0">
                          <a:solidFill>
                            <a:srgbClr val="000000"/>
                          </a:solidFill>
                          <a:latin typeface="Arial"/>
                        </a:rPr>
                        <a:t>代表者フリガナ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172614">
                <a:tc>
                  <a:txBody>
                    <a:bodyPr/>
                    <a:lstStyle/>
                    <a:p>
                      <a:pPr algn="l" rtl="0" fontAlgn="t"/>
                      <a:r>
                        <a:rPr lang="en-US" altLang="ja-JP" sz="1000" b="0" i="0" u="none" strike="noStrike" dirty="0">
                          <a:solidFill>
                            <a:srgbClr val="000000"/>
                          </a:solidFill>
                          <a:latin typeface="Arial"/>
                        </a:rPr>
                        <a:t>[8]</a:t>
                      </a:r>
                      <a:r>
                        <a:rPr lang="ja-JP" altLang="en-US" sz="1000" b="0" i="0" u="none" strike="noStrike" dirty="0">
                          <a:solidFill>
                            <a:srgbClr val="000000"/>
                          </a:solidFill>
                          <a:latin typeface="Arial"/>
                        </a:rPr>
                        <a:t>ご担当者名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927">
                <a:tc>
                  <a:txBody>
                    <a:bodyPr/>
                    <a:lstStyle/>
                    <a:p>
                      <a:pPr algn="l" rtl="0" fontAlgn="t"/>
                      <a:r>
                        <a:rPr lang="en-US" altLang="zh-TW" sz="1000" b="0" i="0" u="none" strike="noStrike" dirty="0">
                          <a:solidFill>
                            <a:srgbClr val="000000"/>
                          </a:solidFill>
                          <a:latin typeface="Arial"/>
                        </a:rPr>
                        <a:t>[9</a:t>
                      </a:r>
                      <a:r>
                        <a:rPr lang="en-US" altLang="zh-TW" sz="1000" b="0" i="0" u="none" strike="noStrike" dirty="0" smtClean="0">
                          <a:solidFill>
                            <a:srgbClr val="000000"/>
                          </a:solidFill>
                          <a:latin typeface="Arial"/>
                        </a:rPr>
                        <a:t>]</a:t>
                      </a:r>
                      <a:r>
                        <a:rPr lang="ja-JP" altLang="en-US" sz="1000" b="0" i="0" u="none" strike="noStrike" dirty="0" smtClean="0">
                          <a:solidFill>
                            <a:srgbClr val="000000"/>
                          </a:solidFill>
                          <a:latin typeface="Arial"/>
                        </a:rPr>
                        <a:t>連絡先電話番号</a:t>
                      </a:r>
                      <a:endParaRPr lang="zh-TW"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927">
                <a:tc>
                  <a:txBody>
                    <a:bodyPr/>
                    <a:lstStyle/>
                    <a:p>
                      <a:pPr algn="l" rtl="0" fontAlgn="t"/>
                      <a:r>
                        <a:rPr lang="en-US" altLang="ja-JP" sz="1000" b="0" i="0" u="none" strike="noStrike" dirty="0">
                          <a:solidFill>
                            <a:srgbClr val="000000"/>
                          </a:solidFill>
                          <a:latin typeface="Arial"/>
                        </a:rPr>
                        <a:t>[10]</a:t>
                      </a:r>
                      <a:r>
                        <a:rPr lang="ja-JP" altLang="en-US" sz="1000" b="0" i="0" u="none" strike="noStrike" dirty="0">
                          <a:solidFill>
                            <a:srgbClr val="000000"/>
                          </a:solidFill>
                          <a:latin typeface="ＭＳ Ｐゴシック"/>
                        </a:rPr>
                        <a:t>書類の送付先</a:t>
                      </a:r>
                      <a:endParaRPr lang="ja-JP"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ＭＳ Ｐゴシック"/>
                        </a:rPr>
                        <a:t>□法人　□店舗　□その他住所</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927">
                <a:tc>
                  <a:txBody>
                    <a:bodyPr/>
                    <a:lstStyle/>
                    <a:p>
                      <a:pPr algn="l" rtl="0" fontAlgn="t"/>
                      <a:r>
                        <a:rPr lang="ja-JP" altLang="en-US" sz="1000" b="0" i="0" u="none" strike="noStrike" dirty="0">
                          <a:solidFill>
                            <a:srgbClr val="000000"/>
                          </a:solidFill>
                          <a:latin typeface="ＭＳ Ｐゴシック"/>
                        </a:rPr>
                        <a:t>その他住所</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2614">
                <a:tc rowSpan="2">
                  <a:txBody>
                    <a:bodyPr/>
                    <a:lstStyle/>
                    <a:p>
                      <a:pPr algn="l" rtl="0" fontAlgn="t"/>
                      <a:r>
                        <a:rPr lang="en-US" altLang="ja-JP" sz="1000" b="0" i="0" u="none" strike="noStrike" dirty="0">
                          <a:solidFill>
                            <a:srgbClr val="000000"/>
                          </a:solidFill>
                          <a:latin typeface="Arial"/>
                        </a:rPr>
                        <a:t>[11]</a:t>
                      </a:r>
                      <a:r>
                        <a:rPr lang="ja-JP" altLang="en-US" sz="1000" b="0" i="0" u="none" strike="noStrike" dirty="0">
                          <a:solidFill>
                            <a:srgbClr val="000000"/>
                          </a:solidFill>
                          <a:latin typeface="ＭＳ Ｐゴシック"/>
                        </a:rPr>
                        <a:t>その他追加情報</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7F7F7F"/>
                          </a:solidFill>
                          <a:latin typeface="ＭＳ Ｐゴシック"/>
                        </a:rPr>
                        <a:t>例）連絡希望・午前中　携帯</a:t>
                      </a:r>
                      <a:r>
                        <a:rPr lang="en-US" altLang="ja-JP" sz="1000" b="0" i="0" u="none" strike="noStrike" dirty="0">
                          <a:solidFill>
                            <a:srgbClr val="7F7F7F"/>
                          </a:solidFill>
                          <a:latin typeface="ＭＳ Ｐゴシック"/>
                        </a:rPr>
                        <a:t>090-1234-5678</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614">
                <a:tc vMerge="1">
                  <a:txBody>
                    <a:bodyPr/>
                    <a:lstStyle/>
                    <a:p>
                      <a:endParaRPr kumimoji="1" lang="ja-JP" altLang="en-US"/>
                    </a:p>
                  </a:txBody>
                  <a:tcPr/>
                </a:tc>
                <a:tc>
                  <a:txBody>
                    <a:bodyPr/>
                    <a:lstStyle/>
                    <a:p>
                      <a:pPr algn="l" rtl="0" fontAlgn="t"/>
                      <a:r>
                        <a:rPr lang="ja-JP" altLang="en-US" sz="1000" b="0" i="0" u="none" strike="noStrike" dirty="0">
                          <a:solidFill>
                            <a:srgbClr val="7F7F7F"/>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graphicFrame>
        <p:nvGraphicFramePr>
          <p:cNvPr id="29" name="表 28"/>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31" name="正方形/長方形 30"/>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
        <p:nvSpPr>
          <p:cNvPr id="33" name="正方形/長方形 32"/>
          <p:cNvSpPr/>
          <p:nvPr/>
        </p:nvSpPr>
        <p:spPr>
          <a:xfrm>
            <a:off x="2996953" y="7380312"/>
            <a:ext cx="1409948" cy="201588"/>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b="1" dirty="0">
                <a:solidFill>
                  <a:sysClr val="windowText" lastClr="000000"/>
                </a:solidFill>
              </a:rPr>
              <a:t>内容を確認する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754326"/>
          </a:xfrm>
          <a:prstGeom prst="rect">
            <a:avLst/>
          </a:prstGeom>
          <a:noFill/>
        </p:spPr>
        <p:txBody>
          <a:bodyPr wrap="square" rtlCol="0">
            <a:spAutoFit/>
          </a:bodyPr>
          <a:lstStyle/>
          <a:p>
            <a:r>
              <a:rPr lang="ja-JP" altLang="en-US" sz="1200" dirty="0" smtClean="0"/>
              <a:t>必要情報をご記入のうえ、送信ください。各種お手続きには、お届け用紙のご記入・捺印が必要となります。必要書類を送付させていただきますので、お受取り先住所のご入力をお願します。</a:t>
            </a:r>
            <a:r>
              <a:rPr lang="en-US" altLang="ja-JP" sz="1200" dirty="0" smtClean="0"/>
              <a:t>※</a:t>
            </a:r>
            <a:r>
              <a:rPr lang="ja-JP" altLang="en-US" sz="1200" dirty="0" smtClean="0"/>
              <a:t>当フォームでは変更完了となりません</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99593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6" name="テキスト ボックス 25"/>
          <p:cNvSpPr txBox="1"/>
          <p:nvPr/>
        </p:nvSpPr>
        <p:spPr>
          <a:xfrm>
            <a:off x="1268760" y="3995936"/>
            <a:ext cx="5328592" cy="276999"/>
          </a:xfrm>
          <a:prstGeom prst="rect">
            <a:avLst/>
          </a:prstGeom>
          <a:noFill/>
        </p:spPr>
        <p:txBody>
          <a:bodyPr wrap="square" rtlCol="0">
            <a:spAutoFit/>
          </a:bodyPr>
          <a:lstStyle/>
          <a:p>
            <a:r>
              <a:rPr kumimoji="1" lang="en-US" altLang="ja-JP" sz="1200" b="1" dirty="0" smtClean="0">
                <a:solidFill>
                  <a:srgbClr val="FF0000"/>
                </a:solidFill>
              </a:rPr>
              <a:t>※</a:t>
            </a:r>
            <a:r>
              <a:rPr lang="ja-JP" altLang="en-US" sz="1200" b="1" dirty="0" smtClean="0">
                <a:solidFill>
                  <a:srgbClr val="FF0000"/>
                </a:solidFill>
              </a:rPr>
              <a:t>下記フォームへは変更前の情報を入力してください</a:t>
            </a:r>
            <a:endParaRPr kumimoji="1" lang="ja-JP" altLang="en-US" sz="1200" b="1" dirty="0">
              <a:solidFill>
                <a:srgbClr val="FF0000"/>
              </a:solidFill>
            </a:endParaRPr>
          </a:p>
        </p:txBody>
      </p:sp>
      <p:graphicFrame>
        <p:nvGraphicFramePr>
          <p:cNvPr id="27" name="表 26"/>
          <p:cNvGraphicFramePr>
            <a:graphicFrameLocks noGrp="1"/>
          </p:cNvGraphicFramePr>
          <p:nvPr/>
        </p:nvGraphicFramePr>
        <p:xfrm>
          <a:off x="1340768" y="4283964"/>
          <a:ext cx="5184576" cy="3456387"/>
        </p:xfrm>
        <a:graphic>
          <a:graphicData uri="http://schemas.openxmlformats.org/drawingml/2006/table">
            <a:tbl>
              <a:tblPr/>
              <a:tblGrid>
                <a:gridCol w="2042409"/>
                <a:gridCol w="3142167"/>
              </a:tblGrid>
              <a:tr h="197273">
                <a:tc rowSpan="3">
                  <a:txBody>
                    <a:bodyPr/>
                    <a:lstStyle/>
                    <a:p>
                      <a:pPr algn="l" rtl="0" fontAlgn="t"/>
                      <a:r>
                        <a:rPr lang="en-US" altLang="ja-JP" sz="1000" b="0" i="0" u="none" strike="noStrike" dirty="0">
                          <a:solidFill>
                            <a:srgbClr val="000000"/>
                          </a:solidFill>
                          <a:latin typeface="Arial"/>
                        </a:rPr>
                        <a:t>[1]</a:t>
                      </a:r>
                      <a:r>
                        <a:rPr lang="ja-JP" altLang="en-US" sz="1000" b="0" i="0" u="none" strike="noStrike" dirty="0">
                          <a:solidFill>
                            <a:srgbClr val="000000"/>
                          </a:solidFill>
                          <a:latin typeface="Arial"/>
                        </a:rPr>
                        <a:t>手続き内容を選択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000" b="0" i="0" u="none" strike="noStrike" dirty="0" smtClean="0">
                          <a:solidFill>
                            <a:srgbClr val="000000"/>
                          </a:solidFill>
                          <a:latin typeface="Arial"/>
                        </a:rPr>
                        <a:t>□</a:t>
                      </a:r>
                      <a:r>
                        <a:rPr lang="ja-JP" altLang="en-US" sz="1000" b="0" i="0" u="none" strike="noStrike" dirty="0" smtClean="0">
                          <a:solidFill>
                            <a:srgbClr val="000000"/>
                          </a:solidFill>
                          <a:latin typeface="Arial"/>
                        </a:rPr>
                        <a:t>店舗情報変更</a:t>
                      </a:r>
                      <a:r>
                        <a:rPr lang="zh-TW" altLang="en-US" sz="1000" b="0" i="0" u="none" strike="noStrike" dirty="0">
                          <a:solidFill>
                            <a:srgbClr val="000000"/>
                          </a:solidFill>
                          <a:latin typeface="Arial"/>
                        </a:rPr>
                        <a:t>　</a:t>
                      </a:r>
                      <a:r>
                        <a:rPr lang="zh-TW" altLang="en-US" sz="1000" b="0" i="0" u="none" strike="noStrike" dirty="0" smtClean="0">
                          <a:solidFill>
                            <a:srgbClr val="000000"/>
                          </a:solidFill>
                          <a:latin typeface="Arial"/>
                        </a:rPr>
                        <a:t>□</a:t>
                      </a:r>
                      <a:r>
                        <a:rPr lang="ja-JP" altLang="en-US" sz="1000" b="0" i="0" u="none" strike="noStrike" dirty="0" smtClean="0">
                          <a:solidFill>
                            <a:srgbClr val="000000"/>
                          </a:solidFill>
                          <a:latin typeface="Arial"/>
                        </a:rPr>
                        <a:t>解約希望</a:t>
                      </a:r>
                      <a:endParaRPr lang="zh-TW"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97273">
                <a:tc vMerge="1">
                  <a:txBody>
                    <a:bodyPr/>
                    <a:lstStyle/>
                    <a:p>
                      <a:endParaRPr kumimoji="1" lang="ja-JP" altLang="en-US"/>
                    </a:p>
                  </a:txBody>
                  <a:tcPr/>
                </a:tc>
                <a:tc>
                  <a:txBody>
                    <a:bodyPr/>
                    <a:lstStyle/>
                    <a:p>
                      <a:pPr algn="l" rtl="0" fontAlgn="t"/>
                      <a:r>
                        <a:rPr lang="ja-JP" altLang="en-US" sz="1000" b="0" i="0" u="none" strike="noStrike" dirty="0">
                          <a:solidFill>
                            <a:srgbClr val="000000"/>
                          </a:solidFill>
                          <a:latin typeface="Arial"/>
                        </a:rPr>
                        <a:t>□契約者変更</a:t>
                      </a:r>
                      <a:r>
                        <a:rPr lang="ja-JP" altLang="en-US" sz="1000" b="0" i="0" u="none" strike="noStrike" dirty="0">
                          <a:solidFill>
                            <a:srgbClr val="000000"/>
                          </a:solidFill>
                          <a:latin typeface="ＭＳ Ｐゴシック"/>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98945">
                <a:tc vMerge="1">
                  <a:txBody>
                    <a:bodyPr/>
                    <a:lstStyle/>
                    <a:p>
                      <a:endParaRPr kumimoji="1" lang="ja-JP" altLang="en-US"/>
                    </a:p>
                  </a:txBody>
                  <a:tcPr/>
                </a:tc>
                <a:tc>
                  <a:txBody>
                    <a:bodyPr/>
                    <a:lstStyle/>
                    <a:p>
                      <a:pPr algn="l" rtl="0" fontAlgn="t"/>
                      <a:r>
                        <a:rPr lang="en-US" altLang="ja-JP" sz="900" b="0" i="0" u="none" strike="noStrike" dirty="0">
                          <a:solidFill>
                            <a:srgbClr val="000000"/>
                          </a:solidFill>
                          <a:latin typeface="ＭＳ Ｐゴシック"/>
                        </a:rPr>
                        <a:t>※</a:t>
                      </a:r>
                      <a:r>
                        <a:rPr lang="ja-JP" altLang="en-US" sz="900" b="0" i="0" u="none" strike="noStrike" dirty="0">
                          <a:solidFill>
                            <a:srgbClr val="000000"/>
                          </a:solidFill>
                          <a:latin typeface="Arial"/>
                        </a:rPr>
                        <a:t>営業者変更、営業（法人）譲渡、法人改組などが該当します</a:t>
                      </a:r>
                      <a:r>
                        <a:rPr lang="ja-JP" altLang="en-US" sz="900" b="1" i="0" u="none" strike="noStrike" dirty="0">
                          <a:solidFill>
                            <a:srgbClr val="000000"/>
                          </a:solidFill>
                          <a:latin typeface="Arial"/>
                        </a:rPr>
                        <a:t> </a:t>
                      </a:r>
                      <a:r>
                        <a:rPr lang="ja-JP" altLang="en-US" sz="900" b="0" i="0" u="none" strike="noStrike" dirty="0">
                          <a:solidFill>
                            <a:srgbClr val="000000"/>
                          </a:solidFill>
                          <a:latin typeface="ＭＳ Ｐゴシック"/>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97273">
                <a:tc>
                  <a:txBody>
                    <a:bodyPr/>
                    <a:lstStyle/>
                    <a:p>
                      <a:pPr algn="l" rtl="0" fontAlgn="t"/>
                      <a:r>
                        <a:rPr lang="ja-JP" altLang="en-US" sz="1000" b="0" i="0" u="none" strike="noStrike" dirty="0">
                          <a:solidFill>
                            <a:srgbClr val="000000"/>
                          </a:solidFill>
                          <a:latin typeface="ＭＳ Ｐゴシック"/>
                        </a:rPr>
                        <a:t>手続き内容詳細</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7F7F7F"/>
                          </a:solidFill>
                          <a:latin typeface="ＭＳ Ｐゴシック"/>
                        </a:rPr>
                        <a:t>例）振込口座変更、店舗名変更</a:t>
                      </a:r>
                      <a:r>
                        <a:rPr lang="en-US" sz="1000" b="0" i="0" u="none" strike="noStrike" dirty="0">
                          <a:solidFill>
                            <a:srgbClr val="7F7F7F"/>
                          </a:solidFill>
                          <a:latin typeface="ＭＳ Ｐゴシック"/>
                        </a:rPr>
                        <a:t>etc</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[2]</a:t>
                      </a:r>
                      <a:r>
                        <a:rPr lang="ja-JP" altLang="en-US" sz="1000" b="0" i="0" u="none" strike="noStrike" dirty="0">
                          <a:solidFill>
                            <a:srgbClr val="000000"/>
                          </a:solidFill>
                          <a:latin typeface="Arial"/>
                        </a:rPr>
                        <a:t>契約形態</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Arial"/>
                        </a:rPr>
                        <a:t>□個人　□法人</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[3]</a:t>
                      </a:r>
                      <a:r>
                        <a:rPr lang="ja-JP" altLang="en-US" sz="1000" b="0" i="0" u="none" strike="noStrike" dirty="0">
                          <a:solidFill>
                            <a:srgbClr val="000000"/>
                          </a:solidFill>
                          <a:latin typeface="Arial"/>
                        </a:rPr>
                        <a:t>加盟店</a:t>
                      </a:r>
                      <a:r>
                        <a:rPr lang="en-US" sz="1000" b="0" i="0" u="none" strike="noStrike" dirty="0">
                          <a:solidFill>
                            <a:srgbClr val="000000"/>
                          </a:solidFill>
                          <a:latin typeface="Arial"/>
                        </a:rPr>
                        <a:t>ID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[4]</a:t>
                      </a:r>
                      <a:r>
                        <a:rPr lang="ja-JP" altLang="en-US" sz="1000" b="0" i="0" u="none" strike="noStrike" dirty="0">
                          <a:solidFill>
                            <a:srgbClr val="000000"/>
                          </a:solidFill>
                          <a:latin typeface="Arial"/>
                        </a:rPr>
                        <a:t>法人名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a:t>
                      </a:r>
                      <a:r>
                        <a:rPr lang="ja-JP" altLang="en-US" sz="1000" b="0" i="0" u="none" strike="noStrike" dirty="0">
                          <a:solidFill>
                            <a:srgbClr val="000000"/>
                          </a:solidFill>
                          <a:latin typeface="Arial"/>
                        </a:rPr>
                        <a:t>法人の場合必須</a:t>
                      </a:r>
                      <a:r>
                        <a:rPr lang="ja-JP" altLang="en-US" sz="1000" b="0" i="0" u="none" strike="noStrike" dirty="0">
                          <a:solidFill>
                            <a:srgbClr val="000000"/>
                          </a:solidFill>
                          <a:latin typeface="ＭＳ Ｐゴシック"/>
                        </a:rPr>
                        <a:t> </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197273">
                <a:tc>
                  <a:txBody>
                    <a:bodyPr/>
                    <a:lstStyle/>
                    <a:p>
                      <a:pPr algn="l" rtl="0" fontAlgn="t"/>
                      <a:r>
                        <a:rPr lang="en-US" altLang="ja-JP" sz="1000" b="0" i="0" u="none" strike="noStrike" dirty="0">
                          <a:solidFill>
                            <a:srgbClr val="000000"/>
                          </a:solidFill>
                          <a:latin typeface="Arial"/>
                        </a:rPr>
                        <a:t>[5]</a:t>
                      </a:r>
                      <a:r>
                        <a:rPr lang="ja-JP" altLang="en-US" sz="1000" b="0" i="0" u="none" strike="noStrike" dirty="0">
                          <a:solidFill>
                            <a:srgbClr val="000000"/>
                          </a:solidFill>
                          <a:latin typeface="Arial"/>
                        </a:rPr>
                        <a:t>店舗名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[6]</a:t>
                      </a:r>
                      <a:r>
                        <a:rPr lang="ja-JP" altLang="en-US" sz="1000" b="0" i="0" u="none" strike="noStrike" dirty="0">
                          <a:solidFill>
                            <a:srgbClr val="000000"/>
                          </a:solidFill>
                          <a:latin typeface="Arial"/>
                        </a:rPr>
                        <a:t>代表者名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a:txBody>
                    <a:bodyPr/>
                    <a:lstStyle/>
                    <a:p>
                      <a:pPr algn="l" rtl="0" fontAlgn="t"/>
                      <a:r>
                        <a:rPr lang="en-US" altLang="ja-JP" sz="1000" b="0" i="0" u="none" strike="noStrike" dirty="0">
                          <a:solidFill>
                            <a:srgbClr val="000000"/>
                          </a:solidFill>
                          <a:latin typeface="Arial"/>
                        </a:rPr>
                        <a:t>[7]</a:t>
                      </a:r>
                      <a:r>
                        <a:rPr lang="ja-JP" altLang="en-US" sz="1000" b="0" i="0" u="none" strike="noStrike" dirty="0">
                          <a:solidFill>
                            <a:srgbClr val="000000"/>
                          </a:solidFill>
                          <a:latin typeface="Arial"/>
                        </a:rPr>
                        <a:t>代表者フリガナ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197273">
                <a:tc>
                  <a:txBody>
                    <a:bodyPr/>
                    <a:lstStyle/>
                    <a:p>
                      <a:pPr algn="l" rtl="0" fontAlgn="t"/>
                      <a:r>
                        <a:rPr lang="en-US" altLang="ja-JP" sz="1000" b="0" i="0" u="none" strike="noStrike" dirty="0">
                          <a:solidFill>
                            <a:srgbClr val="000000"/>
                          </a:solidFill>
                          <a:latin typeface="Arial"/>
                        </a:rPr>
                        <a:t>[8]</a:t>
                      </a:r>
                      <a:r>
                        <a:rPr lang="ja-JP" altLang="en-US" sz="1000" b="0" i="0" u="none" strike="noStrike" dirty="0">
                          <a:solidFill>
                            <a:srgbClr val="000000"/>
                          </a:solidFill>
                          <a:latin typeface="Arial"/>
                        </a:rPr>
                        <a:t>ご担当者名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631">
                <a:tc>
                  <a:txBody>
                    <a:bodyPr/>
                    <a:lstStyle/>
                    <a:p>
                      <a:pPr algn="l" rtl="0" fontAlgn="t"/>
                      <a:r>
                        <a:rPr lang="en-US" altLang="zh-TW" sz="1000" b="0" i="0" u="none" strike="noStrike" dirty="0">
                          <a:solidFill>
                            <a:srgbClr val="000000"/>
                          </a:solidFill>
                          <a:latin typeface="Arial"/>
                        </a:rPr>
                        <a:t>[9</a:t>
                      </a:r>
                      <a:r>
                        <a:rPr lang="en-US" altLang="zh-TW" sz="1000" b="0" i="0" u="none" strike="noStrike" dirty="0" smtClean="0">
                          <a:solidFill>
                            <a:srgbClr val="000000"/>
                          </a:solidFill>
                          <a:latin typeface="Arial"/>
                        </a:rPr>
                        <a:t>]</a:t>
                      </a:r>
                      <a:r>
                        <a:rPr lang="ja-JP" altLang="en-US" sz="1000" b="0" i="0" u="none" strike="noStrike" dirty="0" smtClean="0">
                          <a:solidFill>
                            <a:srgbClr val="000000"/>
                          </a:solidFill>
                          <a:latin typeface="Arial"/>
                        </a:rPr>
                        <a:t>連絡先電話番号</a:t>
                      </a:r>
                      <a:endParaRPr lang="zh-TW"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631">
                <a:tc>
                  <a:txBody>
                    <a:bodyPr/>
                    <a:lstStyle/>
                    <a:p>
                      <a:pPr algn="l" rtl="0" fontAlgn="t"/>
                      <a:r>
                        <a:rPr lang="en-US" altLang="ja-JP" sz="1000" b="0" i="0" u="none" strike="noStrike" dirty="0">
                          <a:solidFill>
                            <a:srgbClr val="000000"/>
                          </a:solidFill>
                          <a:latin typeface="Arial"/>
                        </a:rPr>
                        <a:t>[10]</a:t>
                      </a:r>
                      <a:r>
                        <a:rPr lang="ja-JP" altLang="en-US" sz="1000" b="0" i="0" u="none" strike="noStrike" dirty="0">
                          <a:solidFill>
                            <a:srgbClr val="000000"/>
                          </a:solidFill>
                          <a:latin typeface="ＭＳ Ｐゴシック"/>
                        </a:rPr>
                        <a:t>書類の送付先</a:t>
                      </a:r>
                      <a:endParaRPr lang="ja-JP" altLang="en-US" sz="1000" b="0" i="0" u="none" strike="noStrike" dirty="0">
                        <a:solidFill>
                          <a:srgbClr val="000000"/>
                        </a:solidFill>
                        <a:latin typeface="Arial"/>
                      </a:endParaRP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ＭＳ Ｐゴシック"/>
                        </a:rPr>
                        <a:t>□法人　□店舗　□その他住所</a:t>
                      </a:r>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631">
                <a:tc>
                  <a:txBody>
                    <a:bodyPr/>
                    <a:lstStyle/>
                    <a:p>
                      <a:pPr algn="l" rtl="0" fontAlgn="t"/>
                      <a:r>
                        <a:rPr lang="ja-JP" altLang="en-US" sz="1000" b="0" i="0" u="none" strike="noStrike" dirty="0">
                          <a:solidFill>
                            <a:srgbClr val="000000"/>
                          </a:solidFill>
                          <a:latin typeface="ＭＳ Ｐゴシック"/>
                        </a:rPr>
                        <a:t>その他住所</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7273">
                <a:tc rowSpan="2">
                  <a:txBody>
                    <a:bodyPr/>
                    <a:lstStyle/>
                    <a:p>
                      <a:pPr algn="l" rtl="0" fontAlgn="t"/>
                      <a:r>
                        <a:rPr lang="en-US" altLang="ja-JP" sz="1000" b="0" i="0" u="none" strike="noStrike" dirty="0">
                          <a:solidFill>
                            <a:srgbClr val="000000"/>
                          </a:solidFill>
                          <a:latin typeface="Arial"/>
                        </a:rPr>
                        <a:t>[11]</a:t>
                      </a:r>
                      <a:r>
                        <a:rPr lang="ja-JP" altLang="en-US" sz="1000" b="0" i="0" u="none" strike="noStrike" dirty="0">
                          <a:solidFill>
                            <a:srgbClr val="000000"/>
                          </a:solidFill>
                          <a:latin typeface="ＭＳ Ｐゴシック"/>
                        </a:rPr>
                        <a:t>その他追加情報</a:t>
                      </a:r>
                      <a:r>
                        <a:rPr lang="ja-JP" altLang="en-US" sz="1000" b="0" i="0" u="none" strike="noStrike" dirty="0">
                          <a:solidFill>
                            <a:srgbClr val="000000"/>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dirty="0">
                          <a:solidFill>
                            <a:srgbClr val="7F7F7F"/>
                          </a:solidFill>
                          <a:latin typeface="ＭＳ Ｐゴシック"/>
                        </a:rPr>
                        <a:t>例）連絡希望・午前中　携帯</a:t>
                      </a:r>
                      <a:r>
                        <a:rPr lang="en-US" altLang="ja-JP" sz="1000" b="0" i="0" u="none" strike="noStrike" dirty="0">
                          <a:solidFill>
                            <a:srgbClr val="7F7F7F"/>
                          </a:solidFill>
                          <a:latin typeface="ＭＳ Ｐゴシック"/>
                        </a:rPr>
                        <a:t>090-1234-5678</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97273">
                <a:tc vMerge="1">
                  <a:txBody>
                    <a:bodyPr/>
                    <a:lstStyle/>
                    <a:p>
                      <a:endParaRPr kumimoji="1" lang="ja-JP" altLang="en-US"/>
                    </a:p>
                  </a:txBody>
                  <a:tcPr/>
                </a:tc>
                <a:tc>
                  <a:txBody>
                    <a:bodyPr/>
                    <a:lstStyle/>
                    <a:p>
                      <a:pPr algn="l" rtl="0" fontAlgn="t"/>
                      <a:r>
                        <a:rPr lang="ja-JP" altLang="en-US" sz="1000" b="0" i="0" u="none" strike="noStrike" dirty="0">
                          <a:solidFill>
                            <a:srgbClr val="7F7F7F"/>
                          </a:solidFill>
                          <a:latin typeface="Arial"/>
                        </a:rPr>
                        <a:t>　　</a:t>
                      </a:r>
                    </a:p>
                  </a:txBody>
                  <a:tcPr marL="6693" marR="6693" marT="669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29" name="正方形/長方形 28"/>
          <p:cNvSpPr/>
          <p:nvPr/>
        </p:nvSpPr>
        <p:spPr>
          <a:xfrm>
            <a:off x="1268760" y="3995936"/>
            <a:ext cx="5513040" cy="482453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1" name="表 30"/>
          <p:cNvGraphicFramePr>
            <a:graphicFrameLocks noGrp="1"/>
          </p:cNvGraphicFramePr>
          <p:nvPr/>
        </p:nvGraphicFramePr>
        <p:xfrm>
          <a:off x="1628800" y="4211960"/>
          <a:ext cx="4896544" cy="4374005"/>
        </p:xfrm>
        <a:graphic>
          <a:graphicData uri="http://schemas.openxmlformats.org/drawingml/2006/table">
            <a:tbl>
              <a:tblPr/>
              <a:tblGrid>
                <a:gridCol w="1440160"/>
                <a:gridCol w="3456384"/>
              </a:tblGrid>
              <a:tr h="180400">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5498" marR="5498" marT="5498" marB="0" anchor="ctr">
                    <a:lnL>
                      <a:noFill/>
                    </a:lnL>
                    <a:lnR>
                      <a:noFill/>
                    </a:lnR>
                    <a:lnT>
                      <a:noFill/>
                    </a:lnT>
                    <a:lnB>
                      <a:noFill/>
                    </a:lnB>
                    <a:solidFill>
                      <a:schemeClr val="bg1"/>
                    </a:solidFill>
                  </a:tcPr>
                </a:tc>
                <a:tc hMerge="1">
                  <a:txBody>
                    <a:bodyPr/>
                    <a:lstStyle/>
                    <a:p>
                      <a:endParaRPr kumimoji="1" lang="ja-JP" altLang="en-US"/>
                    </a:p>
                  </a:txBody>
                  <a:tcPr/>
                </a:tc>
              </a:tr>
              <a:tr h="180400">
                <a:tc gridSpan="2">
                  <a:txBody>
                    <a:bodyPr/>
                    <a:lstStyle/>
                    <a:p>
                      <a:pPr algn="r" fontAlgn="ctr"/>
                      <a:r>
                        <a:rPr lang="ja-JP" altLang="en-US" sz="1200" b="0" i="0" u="none" strike="noStrike" dirty="0">
                          <a:solidFill>
                            <a:srgbClr val="000000"/>
                          </a:solidFill>
                          <a:latin typeface="ＭＳ Ｐゴシック"/>
                        </a:rPr>
                        <a:t>ご入力日時　　○○○○年○○月○○日（○）　○○：○○</a:t>
                      </a:r>
                    </a:p>
                  </a:txBody>
                  <a:tcPr marL="5498" marR="5498" marT="5498" marB="0" anchor="ctr">
                    <a:lnL>
                      <a:noFill/>
                    </a:lnL>
                    <a:lnR>
                      <a:noFill/>
                    </a:lnR>
                    <a:lnT>
                      <a:noFill/>
                    </a:lnT>
                    <a:lnB>
                      <a:noFill/>
                    </a:lnB>
                    <a:solidFill>
                      <a:schemeClr val="bg1"/>
                    </a:solidFill>
                  </a:tcPr>
                </a:tc>
                <a:tc hMerge="1">
                  <a:txBody>
                    <a:bodyPr/>
                    <a:lstStyle/>
                    <a:p>
                      <a:endParaRPr kumimoji="1" lang="ja-JP" altLang="en-US"/>
                    </a:p>
                  </a:txBody>
                  <a:tcPr/>
                </a:tc>
              </a:tr>
              <a:tr h="180400">
                <a:tc>
                  <a:txBody>
                    <a:bodyPr/>
                    <a:lstStyle/>
                    <a:p>
                      <a:pPr algn="r" fontAlgn="ctr"/>
                      <a:endParaRPr lang="ja-JP" altLang="en-US" sz="1200" b="0" i="0" u="none" strike="noStrike" dirty="0">
                        <a:solidFill>
                          <a:srgbClr val="000000"/>
                        </a:solidFill>
                        <a:latin typeface="ＭＳ Ｐゴシック"/>
                      </a:endParaRPr>
                    </a:p>
                  </a:txBody>
                  <a:tcPr marL="5498" marR="5498" marT="5498"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r" fontAlgn="ctr"/>
                      <a:endParaRPr lang="ja-JP" altLang="en-US" sz="1200" b="0" i="0" u="none" strike="noStrike" dirty="0">
                        <a:solidFill>
                          <a:srgbClr val="000000"/>
                        </a:solidFill>
                        <a:latin typeface="ＭＳ Ｐゴシック"/>
                      </a:endParaRPr>
                    </a:p>
                  </a:txBody>
                  <a:tcPr marL="5498" marR="5498" marT="5498"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235187">
                <a:tc rowSpan="2">
                  <a:txBody>
                    <a:bodyPr/>
                    <a:lstStyle/>
                    <a:p>
                      <a:pPr algn="l" rtl="0" fontAlgn="t"/>
                      <a:r>
                        <a:rPr lang="en-US" altLang="ja-JP" sz="1200" b="0" i="0" u="none" strike="noStrike" dirty="0">
                          <a:solidFill>
                            <a:srgbClr val="000000"/>
                          </a:solidFill>
                          <a:latin typeface="Arial"/>
                        </a:rPr>
                        <a:t>[1]</a:t>
                      </a:r>
                      <a:r>
                        <a:rPr lang="ja-JP" altLang="en-US" sz="1200" b="0" i="0" u="none" strike="noStrike" dirty="0">
                          <a:solidFill>
                            <a:srgbClr val="000000"/>
                          </a:solidFill>
                          <a:latin typeface="Arial"/>
                        </a:rPr>
                        <a:t>手続き内容を選択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zh-TW" altLang="en-US" sz="1200" b="0" i="0" u="none" strike="noStrike" dirty="0">
                          <a:solidFill>
                            <a:srgbClr val="000000"/>
                          </a:solidFill>
                          <a:latin typeface="ＭＳ Ｐゴシック"/>
                        </a:rPr>
                        <a:t>□店舗情報変更　□解約希望　</a:t>
                      </a:r>
                      <a:r>
                        <a:rPr lang="zh-TW" altLang="en-US" sz="1200" b="0" i="0" u="none" strike="noStrike" dirty="0">
                          <a:solidFill>
                            <a:srgbClr val="000000"/>
                          </a:solidFill>
                          <a:latin typeface="Calibri"/>
                        </a:rPr>
                        <a:t> </a:t>
                      </a:r>
                      <a:r>
                        <a:rPr lang="zh-TW" altLang="en-US" sz="1200" b="0" i="0" u="none" strike="noStrike" dirty="0">
                          <a:solidFill>
                            <a:srgbClr val="000000"/>
                          </a:solidFill>
                          <a:latin typeface="Arial"/>
                        </a:rPr>
                        <a:t> </a:t>
                      </a:r>
                      <a:r>
                        <a:rPr lang="zh-TW" altLang="en-US" sz="1200" b="0" i="0" u="none" strike="noStrike" dirty="0">
                          <a:solidFill>
                            <a:srgbClr val="000000"/>
                          </a:solidFill>
                          <a:latin typeface="ＭＳ Ｐゴシック"/>
                        </a:rPr>
                        <a:t>□契約者変更</a:t>
                      </a:r>
                      <a:r>
                        <a:rPr lang="zh-TW"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r>
              <a:tr h="355536">
                <a:tc vMerge="1">
                  <a:txBody>
                    <a:bodyPr/>
                    <a:lstStyle/>
                    <a:p>
                      <a:endParaRPr kumimoji="1" lang="ja-JP" altLang="en-US"/>
                    </a:p>
                  </a:txBody>
                  <a:tcPr/>
                </a:tc>
                <a:tc>
                  <a:txBody>
                    <a:bodyPr/>
                    <a:lstStyle/>
                    <a:p>
                      <a:pPr algn="l" rtl="0" fontAlgn="t"/>
                      <a:r>
                        <a:rPr lang="en-US" altLang="ja-JP" sz="1200" b="0" i="0" u="none" strike="noStrike" dirty="0">
                          <a:solidFill>
                            <a:srgbClr val="000000"/>
                          </a:solidFill>
                          <a:latin typeface="ＭＳ Ｐゴシック"/>
                        </a:rPr>
                        <a:t>※</a:t>
                      </a:r>
                      <a:r>
                        <a:rPr lang="ja-JP" altLang="en-US" sz="1200" b="0" i="0" u="none" strike="noStrike" dirty="0">
                          <a:solidFill>
                            <a:srgbClr val="000000"/>
                          </a:solidFill>
                          <a:latin typeface="Arial"/>
                        </a:rPr>
                        <a:t>営業者変更、営業（法人）譲渡、法人改組などが該当します</a:t>
                      </a:r>
                      <a:r>
                        <a:rPr lang="ja-JP" altLang="en-US" sz="1200" b="1" i="0" u="none" strike="noStrike" dirty="0">
                          <a:solidFill>
                            <a:srgbClr val="000000"/>
                          </a:solidFill>
                          <a:latin typeface="Arial"/>
                        </a:rPr>
                        <a:t> </a:t>
                      </a:r>
                      <a:r>
                        <a:rPr lang="ja-JP" altLang="en-US" sz="1200" b="0" i="0" u="none" strike="noStrike" dirty="0">
                          <a:solidFill>
                            <a:srgbClr val="000000"/>
                          </a:solidFill>
                          <a:latin typeface="ＭＳ Ｐゴシック"/>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ja-JP" altLang="en-US" sz="1200" b="0" i="0" u="none" strike="noStrike" dirty="0">
                          <a:solidFill>
                            <a:srgbClr val="000000"/>
                          </a:solidFill>
                          <a:latin typeface="Arial"/>
                        </a:rPr>
                        <a:t>手続き内容詳細</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7F7F7F"/>
                          </a:solidFill>
                          <a:latin typeface="Arial"/>
                        </a:rPr>
                        <a:t>例）振込口座変更、店舗名変更</a:t>
                      </a:r>
                      <a:r>
                        <a:rPr lang="en-US" sz="1200" b="0" i="0" u="none" strike="noStrike" dirty="0">
                          <a:solidFill>
                            <a:srgbClr val="7F7F7F"/>
                          </a:solidFill>
                          <a:latin typeface="ＭＳ Ｐゴシック"/>
                        </a:rPr>
                        <a:t>etc</a:t>
                      </a:r>
                      <a:endParaRPr lang="en-US" sz="1200" b="0" i="0" u="none" strike="noStrike" dirty="0">
                        <a:solidFill>
                          <a:srgbClr val="7F7F7F"/>
                        </a:solidFill>
                        <a:latin typeface="Arial"/>
                      </a:endParaRP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[2]</a:t>
                      </a:r>
                      <a:r>
                        <a:rPr lang="ja-JP" altLang="en-US" sz="1200" b="0" i="0" u="none" strike="noStrike" dirty="0">
                          <a:solidFill>
                            <a:srgbClr val="000000"/>
                          </a:solidFill>
                          <a:latin typeface="Arial"/>
                        </a:rPr>
                        <a:t>契約形態</a:t>
                      </a:r>
                      <a:r>
                        <a:rPr lang="ja-JP" altLang="en-US" sz="1200" b="0" i="0" u="none" strike="noStrike" dirty="0">
                          <a:solidFill>
                            <a:srgbClr val="000000"/>
                          </a:solidFill>
                          <a:latin typeface="Calibri"/>
                        </a:rPr>
                        <a:t> </a:t>
                      </a:r>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ＭＳ Ｐゴシック"/>
                        </a:rPr>
                        <a:t>□個人　□法人</a:t>
                      </a:r>
                      <a:r>
                        <a:rPr lang="ja-JP" altLang="en-US" sz="1200" b="0" i="0" u="none" strike="noStrike" dirty="0">
                          <a:solidFill>
                            <a:srgbClr val="000000"/>
                          </a:solidFill>
                          <a:latin typeface="Calibri"/>
                        </a:rPr>
                        <a:t> </a:t>
                      </a:r>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[3]</a:t>
                      </a:r>
                      <a:r>
                        <a:rPr lang="ja-JP" altLang="en-US" sz="1200" b="0" i="0" u="none" strike="noStrike" dirty="0">
                          <a:solidFill>
                            <a:srgbClr val="000000"/>
                          </a:solidFill>
                          <a:latin typeface="Arial"/>
                        </a:rPr>
                        <a:t>加盟店</a:t>
                      </a:r>
                      <a:r>
                        <a:rPr lang="en-US" sz="1200" b="0" i="0" u="none" strike="noStrike" dirty="0">
                          <a:solidFill>
                            <a:srgbClr val="000000"/>
                          </a:solidFill>
                          <a:latin typeface="Arial"/>
                        </a:rPr>
                        <a:t>ID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[4]</a:t>
                      </a:r>
                      <a:r>
                        <a:rPr lang="ja-JP" altLang="en-US" sz="1200" b="0" i="0" u="none" strike="noStrike" dirty="0">
                          <a:solidFill>
                            <a:srgbClr val="000000"/>
                          </a:solidFill>
                          <a:latin typeface="Arial"/>
                        </a:rPr>
                        <a:t>法人名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a:t>
                      </a:r>
                      <a:r>
                        <a:rPr lang="ja-JP" altLang="en-US" sz="1200" b="0" i="0" u="none" strike="noStrike" dirty="0">
                          <a:solidFill>
                            <a:srgbClr val="000000"/>
                          </a:solidFill>
                          <a:latin typeface="Arial"/>
                        </a:rPr>
                        <a:t>法人の場合必須</a:t>
                      </a:r>
                      <a:r>
                        <a:rPr lang="ja-JP" altLang="en-US" sz="1200" b="0" i="0" u="none" strike="noStrike" dirty="0">
                          <a:solidFill>
                            <a:srgbClr val="000000"/>
                          </a:solidFill>
                          <a:latin typeface="ＭＳ Ｐゴシック"/>
                        </a:rPr>
                        <a:t> </a:t>
                      </a:r>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183953">
                <a:tc>
                  <a:txBody>
                    <a:bodyPr/>
                    <a:lstStyle/>
                    <a:p>
                      <a:pPr algn="l" rtl="0" fontAlgn="t"/>
                      <a:r>
                        <a:rPr lang="en-US" altLang="ja-JP" sz="1200" b="0" i="0" u="none" strike="noStrike" dirty="0">
                          <a:solidFill>
                            <a:srgbClr val="000000"/>
                          </a:solidFill>
                          <a:latin typeface="Arial"/>
                        </a:rPr>
                        <a:t>[5]</a:t>
                      </a:r>
                      <a:r>
                        <a:rPr lang="ja-JP" altLang="en-US" sz="1200" b="0" i="0" u="none" strike="noStrike" dirty="0">
                          <a:solidFill>
                            <a:srgbClr val="000000"/>
                          </a:solidFill>
                          <a:latin typeface="Arial"/>
                        </a:rPr>
                        <a:t>店舗名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[6]</a:t>
                      </a:r>
                      <a:r>
                        <a:rPr lang="ja-JP" altLang="en-US" sz="1200" b="0" i="0" u="none" strike="noStrike" dirty="0">
                          <a:solidFill>
                            <a:srgbClr val="000000"/>
                          </a:solidFill>
                          <a:latin typeface="Arial"/>
                        </a:rPr>
                        <a:t>代表者名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[7]</a:t>
                      </a:r>
                      <a:r>
                        <a:rPr lang="ja-JP" altLang="en-US" sz="1200" b="0" i="0" u="none" strike="noStrike" dirty="0">
                          <a:solidFill>
                            <a:srgbClr val="000000"/>
                          </a:solidFill>
                          <a:latin typeface="Arial"/>
                        </a:rPr>
                        <a:t>代表者フリガナ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183953">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Arial"/>
                        </a:rPr>
                        <a:t>ご担当者名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zh-TW" sz="1200" b="0" i="0" u="none" strike="noStrike" dirty="0">
                          <a:solidFill>
                            <a:srgbClr val="000000"/>
                          </a:solidFill>
                          <a:latin typeface="Arial"/>
                        </a:rPr>
                        <a:t>[9]</a:t>
                      </a:r>
                      <a:r>
                        <a:rPr lang="zh-TW" altLang="en-US" sz="1200" b="0" i="0" u="none" strike="noStrike" dirty="0">
                          <a:solidFill>
                            <a:srgbClr val="000000"/>
                          </a:solidFill>
                          <a:latin typeface="Arial"/>
                        </a:rPr>
                        <a:t>連絡先電話番号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en-US" altLang="ja-JP" sz="1200" b="0" i="0" u="none" strike="noStrike" dirty="0">
                          <a:solidFill>
                            <a:srgbClr val="000000"/>
                          </a:solidFill>
                          <a:latin typeface="Arial"/>
                        </a:rPr>
                        <a:t>[10]</a:t>
                      </a:r>
                      <a:r>
                        <a:rPr lang="ja-JP" altLang="en-US" sz="1200" b="0" i="0" u="none" strike="noStrike" dirty="0">
                          <a:solidFill>
                            <a:srgbClr val="000000"/>
                          </a:solidFill>
                          <a:latin typeface="Arial"/>
                        </a:rPr>
                        <a:t>書類の送付先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ＭＳ Ｐゴシック"/>
                        </a:rPr>
                        <a:t>□法人　□店舗　□その他住所</a:t>
                      </a:r>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a:txBody>
                    <a:bodyPr/>
                    <a:lstStyle/>
                    <a:p>
                      <a:pPr algn="l" rtl="0" fontAlgn="t"/>
                      <a:r>
                        <a:rPr lang="ja-JP" altLang="en-US" sz="1200" b="0" i="0" u="none" strike="noStrike">
                          <a:solidFill>
                            <a:srgbClr val="000000"/>
                          </a:solidFill>
                          <a:latin typeface="Arial"/>
                        </a:rPr>
                        <a:t>その他住所</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83953">
                <a:tc rowSpan="2">
                  <a:txBody>
                    <a:bodyPr/>
                    <a:lstStyle/>
                    <a:p>
                      <a:pPr algn="l" rtl="0" fontAlgn="t"/>
                      <a:r>
                        <a:rPr lang="en-US" altLang="ja-JP" sz="1200" b="0" i="0" u="none" strike="noStrike" dirty="0">
                          <a:solidFill>
                            <a:srgbClr val="000000"/>
                          </a:solidFill>
                          <a:latin typeface="Arial"/>
                        </a:rPr>
                        <a:t>[11]</a:t>
                      </a:r>
                      <a:r>
                        <a:rPr lang="ja-JP" altLang="en-US" sz="1200" b="0" i="0" u="none" strike="noStrike" dirty="0">
                          <a:solidFill>
                            <a:srgbClr val="000000"/>
                          </a:solidFill>
                          <a:latin typeface="Arial"/>
                        </a:rPr>
                        <a:t>その他追加情報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7F7F7F"/>
                          </a:solidFill>
                          <a:latin typeface="Arial"/>
                        </a:rPr>
                        <a:t>例）連絡希望・午前中　携帯</a:t>
                      </a:r>
                      <a:r>
                        <a:rPr lang="en-US" altLang="ja-JP" sz="1200" b="0" i="0" u="none" strike="noStrike" dirty="0">
                          <a:solidFill>
                            <a:srgbClr val="7F7F7F"/>
                          </a:solidFill>
                          <a:latin typeface="ＭＳ Ｐゴシック"/>
                        </a:rPr>
                        <a:t>090-1234-5678</a:t>
                      </a:r>
                      <a:endParaRPr lang="ja-JP" altLang="en-US" sz="1200" b="0" i="0" u="none" strike="noStrike" dirty="0">
                        <a:solidFill>
                          <a:srgbClr val="7F7F7F"/>
                        </a:solidFill>
                        <a:latin typeface="Arial"/>
                      </a:endParaRP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r>
              <a:tr h="183953">
                <a:tc vMerge="1">
                  <a:txBody>
                    <a:bodyPr/>
                    <a:lstStyle/>
                    <a:p>
                      <a:endParaRPr kumimoji="1" lang="ja-JP" altLang="en-US"/>
                    </a:p>
                  </a:txBody>
                  <a:tcPr/>
                </a:tc>
                <a:tc>
                  <a:txBody>
                    <a:bodyPr/>
                    <a:lstStyle/>
                    <a:p>
                      <a:pPr algn="l" rtl="0" fontAlgn="t"/>
                      <a:r>
                        <a:rPr lang="ja-JP" altLang="en-US" sz="1200" b="0" i="0" u="none" strike="noStrike" dirty="0">
                          <a:solidFill>
                            <a:srgbClr val="7F7F7F"/>
                          </a:solidFill>
                          <a:latin typeface="Arial"/>
                        </a:rPr>
                        <a:t>　　</a:t>
                      </a:r>
                    </a:p>
                  </a:txBody>
                  <a:tcPr marL="5498" marR="5498" marT="549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r>
              <a:tr h="180400">
                <a:tc>
                  <a:txBody>
                    <a:bodyPr/>
                    <a:lstStyle/>
                    <a:p>
                      <a:pPr algn="l" fontAlgn="ctr"/>
                      <a:endParaRPr lang="ja-JP" altLang="en-US" sz="1200" b="0" i="0" u="none" strike="noStrike">
                        <a:solidFill>
                          <a:srgbClr val="000000"/>
                        </a:solidFill>
                        <a:latin typeface="ＭＳ Ｐゴシック"/>
                      </a:endParaRPr>
                    </a:p>
                  </a:txBody>
                  <a:tcPr marL="5498" marR="5498" marT="5498"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1200" b="0" i="0" u="none" strike="noStrike" dirty="0">
                        <a:solidFill>
                          <a:srgbClr val="000000"/>
                        </a:solidFill>
                        <a:latin typeface="ＭＳ Ｐゴシック"/>
                      </a:endParaRPr>
                    </a:p>
                  </a:txBody>
                  <a:tcPr marL="5498" marR="5498" marT="5498"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180400">
                <a:tc>
                  <a:txBody>
                    <a:bodyPr/>
                    <a:lstStyle/>
                    <a:p>
                      <a:pPr algn="l" fontAlgn="ctr"/>
                      <a:endParaRPr lang="ja-JP" altLang="en-US" sz="1200" b="0" i="0" u="none" strike="noStrike">
                        <a:solidFill>
                          <a:srgbClr val="000000"/>
                        </a:solidFill>
                        <a:latin typeface="ＭＳ Ｐゴシック"/>
                      </a:endParaRPr>
                    </a:p>
                  </a:txBody>
                  <a:tcPr marL="5498" marR="5498" marT="5498" marB="0" anchor="ctr">
                    <a:lnL>
                      <a:noFill/>
                    </a:lnL>
                    <a:lnR>
                      <a:noFill/>
                    </a:lnR>
                    <a:lnT>
                      <a:noFill/>
                    </a:lnT>
                    <a:lnB>
                      <a:noFill/>
                    </a:lnB>
                    <a:solidFill>
                      <a:schemeClr val="bg1"/>
                    </a:solidFill>
                  </a:tcPr>
                </a:tc>
                <a:tc>
                  <a:txBody>
                    <a:bodyPr/>
                    <a:lstStyle/>
                    <a:p>
                      <a:pPr algn="l" fontAlgn="ctr"/>
                      <a:endParaRPr lang="ja-JP" altLang="en-US" sz="1200" b="0" i="0" u="none" strike="noStrike" dirty="0">
                        <a:solidFill>
                          <a:srgbClr val="000000"/>
                        </a:solidFill>
                        <a:latin typeface="ＭＳ Ｐゴシック"/>
                      </a:endParaRPr>
                    </a:p>
                  </a:txBody>
                  <a:tcPr marL="5498" marR="5498" marT="5498" marB="0" anchor="ctr">
                    <a:lnL>
                      <a:noFill/>
                    </a:lnL>
                    <a:lnR>
                      <a:noFill/>
                    </a:lnR>
                    <a:lnT>
                      <a:noFill/>
                    </a:lnT>
                    <a:lnB>
                      <a:noFill/>
                    </a:lnB>
                    <a:solidFill>
                      <a:schemeClr val="bg1"/>
                    </a:solidFill>
                  </a:tcPr>
                </a:tc>
              </a:tr>
              <a:tr h="180400">
                <a:tc>
                  <a:txBody>
                    <a:bodyPr/>
                    <a:lstStyle/>
                    <a:p>
                      <a:pPr algn="l" fontAlgn="ctr"/>
                      <a:endParaRPr lang="ja-JP" altLang="en-US" sz="1200" b="0" i="0" u="none" strike="noStrike">
                        <a:solidFill>
                          <a:srgbClr val="000000"/>
                        </a:solidFill>
                        <a:latin typeface="ＭＳ Ｐゴシック"/>
                      </a:endParaRPr>
                    </a:p>
                  </a:txBody>
                  <a:tcPr marL="5498" marR="5498" marT="5498" marB="0" anchor="ctr">
                    <a:lnL>
                      <a:noFill/>
                    </a:lnL>
                    <a:lnR>
                      <a:noFill/>
                    </a:lnR>
                    <a:lnT>
                      <a:noFill/>
                    </a:lnT>
                    <a:lnB>
                      <a:noFill/>
                    </a:lnB>
                    <a:solidFill>
                      <a:schemeClr val="bg1"/>
                    </a:solidFill>
                  </a:tcPr>
                </a:tc>
                <a:tc>
                  <a:txBody>
                    <a:bodyPr/>
                    <a:lstStyle/>
                    <a:p>
                      <a:pPr algn="l" fontAlgn="ctr"/>
                      <a:endParaRPr lang="ja-JP" altLang="en-US" sz="1200" b="0" i="0" u="none" strike="noStrike" dirty="0">
                        <a:solidFill>
                          <a:srgbClr val="000000"/>
                        </a:solidFill>
                        <a:latin typeface="ＭＳ Ｐゴシック"/>
                      </a:endParaRPr>
                    </a:p>
                  </a:txBody>
                  <a:tcPr marL="5498" marR="5498" marT="5498" marB="0" anchor="ctr">
                    <a:lnL>
                      <a:noFill/>
                    </a:lnL>
                    <a:lnR>
                      <a:noFill/>
                    </a:lnR>
                    <a:lnT>
                      <a:noFill/>
                    </a:lnT>
                    <a:lnB>
                      <a:noFill/>
                    </a:lnB>
                    <a:solidFill>
                      <a:schemeClr val="bg1"/>
                    </a:solidFill>
                  </a:tcPr>
                </a:tc>
              </a:tr>
            </a:tbl>
          </a:graphicData>
        </a:graphic>
      </p:graphicFrame>
      <p:pic>
        <p:nvPicPr>
          <p:cNvPr id="33" name="Picture 2"/>
          <p:cNvPicPr>
            <a:picLocks noChangeAspect="1" noChangeArrowheads="1"/>
          </p:cNvPicPr>
          <p:nvPr/>
        </p:nvPicPr>
        <p:blipFill>
          <a:blip r:embed="rId13" cstate="print"/>
          <a:srcRect/>
          <a:stretch>
            <a:fillRect/>
          </a:stretch>
        </p:blipFill>
        <p:spPr bwMode="auto">
          <a:xfrm>
            <a:off x="2844552" y="8204076"/>
            <a:ext cx="720080" cy="213650"/>
          </a:xfrm>
          <a:prstGeom prst="rect">
            <a:avLst/>
          </a:prstGeom>
          <a:noFill/>
        </p:spPr>
      </p:pic>
      <p:pic>
        <p:nvPicPr>
          <p:cNvPr id="36" name="Picture 4"/>
          <p:cNvPicPr>
            <a:picLocks noChangeAspect="1" noChangeArrowheads="1"/>
          </p:cNvPicPr>
          <p:nvPr/>
        </p:nvPicPr>
        <p:blipFill>
          <a:blip r:embed="rId14" cstate="print"/>
          <a:srcRect/>
          <a:stretch>
            <a:fillRect/>
          </a:stretch>
        </p:blipFill>
        <p:spPr bwMode="auto">
          <a:xfrm>
            <a:off x="4161780" y="8206308"/>
            <a:ext cx="864096" cy="21602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754326"/>
          </a:xfrm>
          <a:prstGeom prst="rect">
            <a:avLst/>
          </a:prstGeom>
          <a:noFill/>
        </p:spPr>
        <p:txBody>
          <a:bodyPr wrap="square" rtlCol="0">
            <a:spAutoFit/>
          </a:bodyPr>
          <a:lstStyle/>
          <a:p>
            <a:r>
              <a:rPr lang="ja-JP" altLang="en-US" sz="1200" dirty="0" smtClean="0"/>
              <a:t>必要情報をご記入のうえ、送信ください。各種お手続きには、お届け用紙のご記入・捺印が必要となります。必要書類を送付させていただきますので、お受取り先住所のご入力をお願します。</a:t>
            </a:r>
            <a:r>
              <a:rPr lang="en-US" altLang="ja-JP" sz="1200" dirty="0" smtClean="0"/>
              <a:t>※</a:t>
            </a:r>
            <a:r>
              <a:rPr lang="ja-JP" altLang="en-US" sz="1200" dirty="0" smtClean="0"/>
              <a:t>当フォームでは変更完了となりません</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99593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37" name="正方形/長方形 36"/>
          <p:cNvSpPr/>
          <p:nvPr/>
        </p:nvSpPr>
        <p:spPr>
          <a:xfrm>
            <a:off x="1484784" y="4067944"/>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38" name="直線コネクタ 37"/>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41" name="テキスト ボックス 40"/>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43" name="正方形/長方形 42"/>
          <p:cNvSpPr/>
          <p:nvPr/>
        </p:nvSpPr>
        <p:spPr>
          <a:xfrm>
            <a:off x="1628800" y="6660232"/>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362455" y="6770340"/>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46" name="テキスト ボックス 45"/>
          <p:cNvSpPr txBox="1"/>
          <p:nvPr/>
        </p:nvSpPr>
        <p:spPr>
          <a:xfrm>
            <a:off x="2852936" y="6941358"/>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7" name="テキスト ボックス 46"/>
          <p:cNvSpPr txBox="1"/>
          <p:nvPr/>
        </p:nvSpPr>
        <p:spPr>
          <a:xfrm>
            <a:off x="2348880" y="7346404"/>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graphicFrame>
        <p:nvGraphicFramePr>
          <p:cNvPr id="48" name="表 47"/>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49" name="正方形/長方形 48"/>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en-US" altLang="ja-JP" sz="1200" dirty="0" smtClean="0"/>
          </a:p>
          <a:p>
            <a:endParaRPr kumimoji="1" lang="ja-JP" altLang="en-US" sz="1200" dirty="0"/>
          </a:p>
        </p:txBody>
      </p:sp>
      <p:cxnSp>
        <p:nvCxnSpPr>
          <p:cNvPr id="42" name="直線コネクタ 41"/>
          <p:cNvCxnSpPr/>
          <p:nvPr/>
        </p:nvCxnSpPr>
        <p:spPr>
          <a:xfrm>
            <a:off x="1196752" y="3491880"/>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32" name="表 31"/>
          <p:cNvGraphicFramePr>
            <a:graphicFrameLocks noGrp="1"/>
          </p:cNvGraphicFramePr>
          <p:nvPr/>
        </p:nvGraphicFramePr>
        <p:xfrm>
          <a:off x="1325757" y="3863232"/>
          <a:ext cx="5292080" cy="3373068"/>
        </p:xfrm>
        <a:graphic>
          <a:graphicData uri="http://schemas.openxmlformats.org/drawingml/2006/table">
            <a:tbl>
              <a:tblPr/>
              <a:tblGrid>
                <a:gridCol w="2627784"/>
                <a:gridCol w="2664296"/>
              </a:tblGrid>
              <a:tr h="281089">
                <a:tc>
                  <a:txBody>
                    <a:bodyPr/>
                    <a:lstStyle/>
                    <a:p>
                      <a:pPr algn="l" rtl="0" fontAlgn="t"/>
                      <a:r>
                        <a:rPr lang="en-US" altLang="ja-JP" sz="1100" b="0" i="0" u="none" strike="noStrike" dirty="0">
                          <a:solidFill>
                            <a:srgbClr val="000000"/>
                          </a:solidFill>
                          <a:latin typeface="Arial"/>
                        </a:rPr>
                        <a:t>[1]</a:t>
                      </a:r>
                      <a:r>
                        <a:rPr lang="ja-JP" altLang="en-US" sz="1100" b="0" i="0" u="none" strike="noStrike" dirty="0">
                          <a:solidFill>
                            <a:srgbClr val="000000"/>
                          </a:solidFill>
                          <a:latin typeface="Arial"/>
                        </a:rPr>
                        <a:t>加盟店</a:t>
                      </a:r>
                      <a:r>
                        <a:rPr lang="en-US" sz="1100" b="0" i="0" u="none" strike="noStrike" dirty="0">
                          <a:solidFill>
                            <a:srgbClr val="000000"/>
                          </a:solidFill>
                          <a:latin typeface="Arial"/>
                        </a:rPr>
                        <a:t>ID（</a:t>
                      </a:r>
                      <a:r>
                        <a:rPr lang="en-US" sz="1100" b="0" i="0" u="none" strike="noStrike" dirty="0">
                          <a:solidFill>
                            <a:srgbClr val="000000"/>
                          </a:solidFill>
                          <a:latin typeface="Calibri"/>
                        </a:rPr>
                        <a:t>6</a:t>
                      </a:r>
                      <a:r>
                        <a:rPr lang="ja-JP" altLang="en-US" sz="1100" b="0" i="0" u="none" strike="noStrike" dirty="0">
                          <a:solidFill>
                            <a:srgbClr val="000000"/>
                          </a:solidFill>
                          <a:latin typeface="Arial"/>
                        </a:rPr>
                        <a:t>桁）</a:t>
                      </a:r>
                      <a:r>
                        <a:rPr lang="ja-JP" altLang="en-US" sz="1100" b="0" i="0" u="none" strike="noStrike" dirty="0">
                          <a:solidFill>
                            <a:srgbClr val="000000"/>
                          </a:solidFill>
                          <a:latin typeface="Calibri"/>
                        </a:rPr>
                        <a:t>  </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100" b="1" i="0" u="none" strike="noStrike" dirty="0">
                          <a:solidFill>
                            <a:srgbClr val="000000"/>
                          </a:solidFill>
                          <a:latin typeface="Arial"/>
                        </a:rPr>
                        <a:t>〇〇〇〇〇〇</a:t>
                      </a:r>
                      <a:r>
                        <a:rPr lang="ja-JP" altLang="en-US" sz="1100" b="1" i="0" u="none" strike="noStrike" dirty="0">
                          <a:solidFill>
                            <a:srgbClr val="000000"/>
                          </a:solidFill>
                          <a:latin typeface="Calibri"/>
                        </a:rPr>
                        <a:t> </a:t>
                      </a:r>
                      <a:r>
                        <a:rPr lang="ja-JP" altLang="en-US" sz="1100" b="1"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altLang="ja-JP" sz="1000" b="0" i="0" u="none" strike="noStrike" dirty="0">
                          <a:solidFill>
                            <a:srgbClr val="000000"/>
                          </a:solidFill>
                          <a:latin typeface="Arial"/>
                        </a:rPr>
                        <a:t>※</a:t>
                      </a:r>
                      <a:r>
                        <a:rPr lang="ja-JP" altLang="en-US" sz="1000" b="0" i="0" u="none" strike="noStrike" dirty="0">
                          <a:solidFill>
                            <a:srgbClr val="000000"/>
                          </a:solidFill>
                          <a:latin typeface="Arial"/>
                        </a:rPr>
                        <a:t>不明の場合、未入力で結構です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81089">
                <a:tc>
                  <a:txBody>
                    <a:bodyPr/>
                    <a:lstStyle/>
                    <a:p>
                      <a:pPr algn="l" rtl="0" fontAlgn="t"/>
                      <a:r>
                        <a:rPr lang="en-US" altLang="ja-JP" sz="1100" b="0" i="0" u="none" strike="noStrike" dirty="0">
                          <a:solidFill>
                            <a:srgbClr val="000000"/>
                          </a:solidFill>
                          <a:latin typeface="Arial"/>
                        </a:rPr>
                        <a:t>[2]</a:t>
                      </a:r>
                      <a:r>
                        <a:rPr lang="ja-JP" altLang="en-US" sz="1100" b="0" i="0" u="none" strike="noStrike" dirty="0">
                          <a:solidFill>
                            <a:srgbClr val="000000"/>
                          </a:solidFill>
                          <a:latin typeface="Arial"/>
                        </a:rPr>
                        <a:t>端末番号</a:t>
                      </a:r>
                      <a:r>
                        <a:rPr lang="ja-JP" altLang="en-US" sz="1100" b="0" i="0" u="none" strike="noStrike" dirty="0">
                          <a:solidFill>
                            <a:srgbClr val="000000"/>
                          </a:solidFill>
                          <a:latin typeface="Calibri"/>
                        </a:rPr>
                        <a:t>  </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100" b="0" i="0" u="none" strike="noStrike" dirty="0">
                          <a:solidFill>
                            <a:srgbClr val="000000"/>
                          </a:solidFill>
                          <a:latin typeface="Arial"/>
                        </a:rPr>
                        <a:t>〇〇〇〇〇</a:t>
                      </a:r>
                      <a:r>
                        <a:rPr lang="en-US" altLang="ja-JP" sz="1100" b="0" i="0" u="none" strike="noStrike" dirty="0">
                          <a:solidFill>
                            <a:srgbClr val="000000"/>
                          </a:solidFill>
                          <a:latin typeface="Calibri"/>
                        </a:rPr>
                        <a:t>-</a:t>
                      </a:r>
                      <a:r>
                        <a:rPr lang="ja-JP" altLang="en-US" sz="1100" b="0" i="0" u="none" strike="noStrike" dirty="0">
                          <a:solidFill>
                            <a:srgbClr val="000000"/>
                          </a:solidFill>
                          <a:latin typeface="Arial"/>
                        </a:rPr>
                        <a:t>〇〇〇</a:t>
                      </a:r>
                      <a:r>
                        <a:rPr lang="en-US" altLang="ja-JP" sz="1100" b="0" i="0" u="none" strike="noStrike" dirty="0">
                          <a:solidFill>
                            <a:srgbClr val="000000"/>
                          </a:solidFill>
                          <a:latin typeface="Calibri"/>
                        </a:rPr>
                        <a:t>-</a:t>
                      </a:r>
                      <a:r>
                        <a:rPr lang="ja-JP" altLang="en-US" sz="1100" b="0" i="0" u="none" strike="noStrike" dirty="0">
                          <a:solidFill>
                            <a:srgbClr val="000000"/>
                          </a:solidFill>
                          <a:latin typeface="Arial"/>
                        </a:rPr>
                        <a:t>〇〇〇〇〇</a:t>
                      </a:r>
                      <a:r>
                        <a:rPr lang="ja-JP" altLang="en-US" sz="1100" b="0" i="0" u="none" strike="noStrike" dirty="0">
                          <a:solidFill>
                            <a:srgbClr val="000000"/>
                          </a:solidFill>
                          <a:latin typeface="Calibri"/>
                        </a:rPr>
                        <a:t> </a:t>
                      </a:r>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ＭＳ Ｐゴシック"/>
                        </a:rPr>
                        <a:t>端末の裏に記載がございます</a:t>
                      </a:r>
                      <a:r>
                        <a:rPr lang="ja-JP" altLang="en-US" sz="1100" b="0" i="0" u="none" strike="noStrike" dirty="0">
                          <a:solidFill>
                            <a:srgbClr val="000000"/>
                          </a:solidFill>
                          <a:latin typeface="Arial"/>
                        </a:rPr>
                        <a:t> </a:t>
                      </a:r>
                      <a:endParaRPr lang="ja-JP" altLang="en-US" sz="1100" b="0" i="0" u="none" strike="noStrike" dirty="0">
                        <a:solidFill>
                          <a:srgbClr val="000000"/>
                        </a:solidFill>
                        <a:latin typeface="Calibri"/>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81089">
                <a:tc>
                  <a:txBody>
                    <a:bodyPr/>
                    <a:lstStyle/>
                    <a:p>
                      <a:pPr algn="l" rtl="0" fontAlgn="t"/>
                      <a:r>
                        <a:rPr lang="en-US" altLang="ja-JP" sz="1100" b="0" i="0" u="none" strike="noStrike" dirty="0">
                          <a:solidFill>
                            <a:srgbClr val="000000"/>
                          </a:solidFill>
                          <a:latin typeface="Arial"/>
                        </a:rPr>
                        <a:t>[3]</a:t>
                      </a:r>
                      <a:r>
                        <a:rPr lang="ja-JP" altLang="en-US" sz="1100" b="0" i="0" u="none" strike="noStrike" dirty="0">
                          <a:solidFill>
                            <a:srgbClr val="000000"/>
                          </a:solidFill>
                          <a:latin typeface="Arial"/>
                        </a:rPr>
                        <a:t>店舗名</a:t>
                      </a:r>
                      <a:r>
                        <a:rPr lang="ja-JP" altLang="en-US" sz="1100" b="0" i="0" u="none" strike="noStrike" dirty="0">
                          <a:solidFill>
                            <a:srgbClr val="000000"/>
                          </a:solidFill>
                          <a:latin typeface="Calibri"/>
                        </a:rPr>
                        <a:t> </a:t>
                      </a:r>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sz="1100" b="0" i="0" u="none" strike="noStrike" dirty="0">
                          <a:solidFill>
                            <a:srgbClr val="000000"/>
                          </a:solidFill>
                          <a:latin typeface="Arial"/>
                        </a:rPr>
                        <a:t>[4]</a:t>
                      </a:r>
                      <a:r>
                        <a:rPr lang="en-US" sz="1100" b="0" i="0" u="none" strike="noStrike" dirty="0">
                          <a:solidFill>
                            <a:srgbClr val="000000"/>
                          </a:solidFill>
                          <a:latin typeface="ＭＳ Ｐゴシック"/>
                        </a:rPr>
                        <a:t>S80（58mmx48</a:t>
                      </a:r>
                      <a:r>
                        <a:rPr lang="el-GR" sz="1100" b="0" i="0" u="none" strike="noStrike" dirty="0">
                          <a:solidFill>
                            <a:srgbClr val="000000"/>
                          </a:solidFill>
                          <a:latin typeface="ＭＳ Ｐゴシック"/>
                        </a:rPr>
                        <a:t>Φ</a:t>
                      </a:r>
                      <a:r>
                        <a:rPr lang="el-GR" sz="1100" b="0" i="0" u="none" strike="noStrike" dirty="0">
                          <a:solidFill>
                            <a:srgbClr val="000000"/>
                          </a:solidFill>
                          <a:latin typeface="Arial"/>
                        </a:rPr>
                        <a:t>）</a:t>
                      </a:r>
                      <a:r>
                        <a:rPr lang="el-GR" sz="1100" b="0" i="0" u="none" strike="noStrike" dirty="0">
                          <a:solidFill>
                            <a:srgbClr val="000000"/>
                          </a:solidFill>
                          <a:latin typeface="ＭＳ Ｐゴシック"/>
                        </a:rPr>
                        <a:t> </a:t>
                      </a:r>
                      <a:endParaRPr lang="el-GR"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zh-TW" altLang="en-US" sz="1100" b="0" i="0" u="none" strike="noStrike">
                          <a:solidFill>
                            <a:srgbClr val="000000"/>
                          </a:solidFill>
                          <a:latin typeface="Arial"/>
                        </a:rPr>
                        <a:t>□</a:t>
                      </a:r>
                      <a:r>
                        <a:rPr lang="en-US" altLang="zh-TW" sz="1100" b="0" i="0" u="none" strike="noStrike">
                          <a:solidFill>
                            <a:srgbClr val="FFFFFF"/>
                          </a:solidFill>
                          <a:latin typeface="Calibri"/>
                        </a:rPr>
                        <a:t>5</a:t>
                      </a:r>
                      <a:r>
                        <a:rPr lang="en-US" altLang="zh-TW" sz="1100" b="0" i="0" u="none" strike="noStrike">
                          <a:solidFill>
                            <a:srgbClr val="000000"/>
                          </a:solidFill>
                          <a:latin typeface="Calibri"/>
                        </a:rPr>
                        <a:t>5</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10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20</a:t>
                      </a:r>
                      <a:r>
                        <a:rPr lang="zh-TW" altLang="en-US" sz="1100" b="0" i="0" u="none" strike="noStrike">
                          <a:solidFill>
                            <a:srgbClr val="000000"/>
                          </a:solidFill>
                          <a:latin typeface="Arial"/>
                        </a:rPr>
                        <a:t>個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100" b="0" i="0" u="none" strike="noStrike" dirty="0">
                          <a:solidFill>
                            <a:srgbClr val="000000"/>
                          </a:solidFill>
                          <a:latin typeface="ＭＳ Ｐゴシック"/>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81089">
                <a:tc>
                  <a:txBody>
                    <a:bodyPr/>
                    <a:lstStyle/>
                    <a:p>
                      <a:pPr algn="l" rtl="0" fontAlgn="t"/>
                      <a:r>
                        <a:rPr lang="en-US" sz="1100" b="0" i="0" u="none" strike="noStrike" dirty="0">
                          <a:solidFill>
                            <a:srgbClr val="000000"/>
                          </a:solidFill>
                          <a:latin typeface="Arial"/>
                        </a:rPr>
                        <a:t>[5]</a:t>
                      </a:r>
                      <a:r>
                        <a:rPr lang="en-US" sz="1100" b="0" i="0" u="none" strike="noStrike" dirty="0">
                          <a:solidFill>
                            <a:srgbClr val="000000"/>
                          </a:solidFill>
                          <a:latin typeface="ＭＳ Ｐゴシック"/>
                        </a:rPr>
                        <a:t>S90（58mmx30</a:t>
                      </a:r>
                      <a:r>
                        <a:rPr lang="el-GR" sz="1100" b="0" i="0" u="none" strike="noStrike" dirty="0">
                          <a:solidFill>
                            <a:srgbClr val="000000"/>
                          </a:solidFill>
                          <a:latin typeface="ＭＳ Ｐゴシック"/>
                        </a:rPr>
                        <a:t>Φ</a:t>
                      </a:r>
                      <a:r>
                        <a:rPr lang="el-GR" sz="1100" b="0" i="0" u="none" strike="noStrike" dirty="0">
                          <a:solidFill>
                            <a:srgbClr val="000000"/>
                          </a:solidFill>
                          <a:latin typeface="Arial"/>
                        </a:rPr>
                        <a:t>）</a:t>
                      </a:r>
                      <a:r>
                        <a:rPr lang="el-GR" sz="1100" b="0" i="0" u="none" strike="noStrike" dirty="0">
                          <a:solidFill>
                            <a:srgbClr val="000000"/>
                          </a:solidFill>
                          <a:latin typeface="ＭＳ Ｐゴシック"/>
                        </a:rPr>
                        <a:t> </a:t>
                      </a:r>
                      <a:endParaRPr lang="el-GR"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zh-TW" altLang="en-US" sz="1100" b="0" i="0" u="none" strike="noStrike">
                          <a:solidFill>
                            <a:srgbClr val="000000"/>
                          </a:solidFill>
                          <a:latin typeface="Arial"/>
                        </a:rPr>
                        <a:t>□</a:t>
                      </a:r>
                      <a:r>
                        <a:rPr lang="en-US" altLang="zh-TW" sz="1100" b="0" i="0" u="none" strike="noStrike">
                          <a:solidFill>
                            <a:srgbClr val="000000"/>
                          </a:solidFill>
                          <a:latin typeface="Calibri"/>
                        </a:rPr>
                        <a:t>10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30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50</a:t>
                      </a:r>
                      <a:r>
                        <a:rPr lang="zh-TW" altLang="en-US" sz="1100" b="0" i="0" u="none" strike="noStrike">
                          <a:solidFill>
                            <a:srgbClr val="000000"/>
                          </a:solidFill>
                          <a:latin typeface="Arial"/>
                        </a:rPr>
                        <a:t>個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100" b="0" i="0" u="none" strike="noStrike" dirty="0">
                          <a:solidFill>
                            <a:srgbClr val="000000"/>
                          </a:solidFill>
                          <a:latin typeface="ＭＳ Ｐゴシック"/>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81089">
                <a:tc>
                  <a:txBody>
                    <a:bodyPr/>
                    <a:lstStyle/>
                    <a:p>
                      <a:pPr algn="l" rtl="0" fontAlgn="t"/>
                      <a:r>
                        <a:rPr lang="en-US" altLang="ja-JP" sz="1100" b="0" i="0" u="none" strike="noStrike" dirty="0">
                          <a:solidFill>
                            <a:srgbClr val="000000"/>
                          </a:solidFill>
                          <a:latin typeface="Arial"/>
                        </a:rPr>
                        <a:t>[6]</a:t>
                      </a:r>
                      <a:r>
                        <a:rPr lang="ja-JP" altLang="en-US" sz="1100" b="0" i="0" u="none" strike="noStrike" dirty="0">
                          <a:solidFill>
                            <a:srgbClr val="000000"/>
                          </a:solidFill>
                          <a:latin typeface="ＭＳ Ｐゴシック"/>
                        </a:rPr>
                        <a:t>送付先住所</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dirty="0">
                          <a:solidFill>
                            <a:srgbClr val="000000"/>
                          </a:solidFill>
                          <a:latin typeface="ＭＳ Ｐゴシック"/>
                        </a:rPr>
                        <a:t>□</a:t>
                      </a:r>
                      <a:r>
                        <a:rPr lang="en-US" altLang="ja-JP" sz="1100" b="0" i="0" u="none" strike="noStrike" dirty="0">
                          <a:solidFill>
                            <a:schemeClr val="bg1"/>
                          </a:solidFill>
                          <a:latin typeface="Arial"/>
                        </a:rPr>
                        <a:t>5</a:t>
                      </a:r>
                      <a:r>
                        <a:rPr lang="ja-JP" altLang="en-US" sz="1100" b="0" i="0" u="none" strike="noStrike" dirty="0">
                          <a:solidFill>
                            <a:srgbClr val="000000"/>
                          </a:solidFill>
                          <a:latin typeface="ＭＳ Ｐゴシック"/>
                        </a:rPr>
                        <a:t>法人　□店舗　□その他住所</a:t>
                      </a:r>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ja-JP" altLang="en-US" sz="1100" b="0" i="0" u="none" strike="noStrike" dirty="0">
                          <a:solidFill>
                            <a:srgbClr val="000000"/>
                          </a:solidFill>
                          <a:latin typeface="ＭＳ Ｐゴシック"/>
                        </a:rPr>
                        <a:t>その他住所</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089">
                <a:tc>
                  <a:txBody>
                    <a:bodyPr/>
                    <a:lstStyle/>
                    <a:p>
                      <a:pPr algn="l" rtl="0" fontAlgn="t"/>
                      <a:r>
                        <a:rPr lang="en-US" altLang="ja-JP" sz="1100" b="0" i="0" u="none" strike="noStrike" dirty="0">
                          <a:solidFill>
                            <a:srgbClr val="000000"/>
                          </a:solidFill>
                          <a:latin typeface="Arial"/>
                        </a:rPr>
                        <a:t>[7]</a:t>
                      </a:r>
                      <a:r>
                        <a:rPr lang="ja-JP" altLang="en-US" sz="1100" b="0" i="0" u="none" strike="noStrike" dirty="0">
                          <a:solidFill>
                            <a:srgbClr val="000000"/>
                          </a:solidFill>
                          <a:latin typeface="ＭＳ Ｐゴシック"/>
                        </a:rPr>
                        <a:t>備考</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3" name="テキスト ボックス 32"/>
          <p:cNvSpPr txBox="1"/>
          <p:nvPr/>
        </p:nvSpPr>
        <p:spPr>
          <a:xfrm>
            <a:off x="1197315" y="3587997"/>
            <a:ext cx="5328592" cy="292388"/>
          </a:xfrm>
          <a:prstGeom prst="rect">
            <a:avLst/>
          </a:prstGeom>
          <a:noFill/>
        </p:spPr>
        <p:txBody>
          <a:bodyPr wrap="square" rtlCol="0">
            <a:spAutoFit/>
          </a:bodyPr>
          <a:lstStyle/>
          <a:p>
            <a:pPr algn="ctr"/>
            <a:r>
              <a:rPr kumimoji="1" lang="en-US" altLang="ja-JP" sz="1300" b="1" dirty="0" smtClean="0">
                <a:solidFill>
                  <a:srgbClr val="FF0000"/>
                </a:solidFill>
              </a:rPr>
              <a:t>※PAX</a:t>
            </a:r>
            <a:r>
              <a:rPr kumimoji="1" lang="ja-JP" altLang="en-US" sz="1300" b="1" dirty="0" smtClean="0">
                <a:solidFill>
                  <a:srgbClr val="FF0000"/>
                </a:solidFill>
              </a:rPr>
              <a:t>端末以外（</a:t>
            </a:r>
            <a:r>
              <a:rPr kumimoji="1" lang="en-US" altLang="ja-JP" sz="1300" b="1" dirty="0" smtClean="0">
                <a:solidFill>
                  <a:srgbClr val="FF0000"/>
                </a:solidFill>
              </a:rPr>
              <a:t>INFOX/CARDNET</a:t>
            </a:r>
            <a:r>
              <a:rPr kumimoji="1" lang="ja-JP" altLang="en-US" sz="1300" b="1" dirty="0" smtClean="0">
                <a:solidFill>
                  <a:srgbClr val="FF0000"/>
                </a:solidFill>
              </a:rPr>
              <a:t>）のロール紙の注文はお受付でき</a:t>
            </a:r>
            <a:r>
              <a:rPr lang="ja-JP" altLang="en-US" sz="1300" b="1" dirty="0" smtClean="0">
                <a:solidFill>
                  <a:srgbClr val="FF0000"/>
                </a:solidFill>
              </a:rPr>
              <a:t>ません</a:t>
            </a:r>
            <a:endParaRPr kumimoji="1" lang="ja-JP" altLang="en-US" sz="1300" b="1" dirty="0">
              <a:solidFill>
                <a:srgbClr val="FF0000"/>
              </a:solidFill>
            </a:endParaRPr>
          </a:p>
        </p:txBody>
      </p:sp>
      <p:graphicFrame>
        <p:nvGraphicFramePr>
          <p:cNvPr id="26" name="表 25"/>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27" name="正方形/長方形 26"/>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
        <p:nvSpPr>
          <p:cNvPr id="28" name="正方形/長方形 27"/>
          <p:cNvSpPr/>
          <p:nvPr/>
        </p:nvSpPr>
        <p:spPr>
          <a:xfrm>
            <a:off x="2996953" y="7380312"/>
            <a:ext cx="1409948" cy="201588"/>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b="1" dirty="0">
                <a:solidFill>
                  <a:sysClr val="windowText" lastClr="000000"/>
                </a:solidFill>
              </a:rPr>
              <a:t>内容を確認する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en-US" altLang="ja-JP" sz="1200" dirty="0" smtClean="0"/>
          </a:p>
          <a:p>
            <a:endParaRPr kumimoji="1" lang="ja-JP" altLang="en-US" sz="1200" dirty="0"/>
          </a:p>
        </p:txBody>
      </p:sp>
      <p:cxnSp>
        <p:nvCxnSpPr>
          <p:cNvPr id="42" name="直線コネクタ 41"/>
          <p:cNvCxnSpPr/>
          <p:nvPr/>
        </p:nvCxnSpPr>
        <p:spPr>
          <a:xfrm>
            <a:off x="1196752" y="3491880"/>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31"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graphicFrame>
        <p:nvGraphicFramePr>
          <p:cNvPr id="32" name="表 31"/>
          <p:cNvGraphicFramePr>
            <a:graphicFrameLocks noGrp="1"/>
          </p:cNvGraphicFramePr>
          <p:nvPr/>
        </p:nvGraphicFramePr>
        <p:xfrm>
          <a:off x="1325757" y="3863232"/>
          <a:ext cx="5292080" cy="3949128"/>
        </p:xfrm>
        <a:graphic>
          <a:graphicData uri="http://schemas.openxmlformats.org/drawingml/2006/table">
            <a:tbl>
              <a:tblPr/>
              <a:tblGrid>
                <a:gridCol w="2627784"/>
                <a:gridCol w="2664296"/>
              </a:tblGrid>
              <a:tr h="329094">
                <a:tc>
                  <a:txBody>
                    <a:bodyPr/>
                    <a:lstStyle/>
                    <a:p>
                      <a:pPr algn="l" rtl="0" fontAlgn="t"/>
                      <a:r>
                        <a:rPr lang="en-US" altLang="ja-JP" sz="1100" b="0" i="0" u="none" strike="noStrike" dirty="0">
                          <a:solidFill>
                            <a:srgbClr val="000000"/>
                          </a:solidFill>
                          <a:latin typeface="Arial"/>
                        </a:rPr>
                        <a:t>[1]</a:t>
                      </a:r>
                      <a:r>
                        <a:rPr lang="ja-JP" altLang="en-US" sz="1100" b="0" i="0" u="none" strike="noStrike" dirty="0">
                          <a:solidFill>
                            <a:srgbClr val="000000"/>
                          </a:solidFill>
                          <a:latin typeface="Arial"/>
                        </a:rPr>
                        <a:t>加盟店</a:t>
                      </a:r>
                      <a:r>
                        <a:rPr lang="en-US" sz="1100" b="0" i="0" u="none" strike="noStrike" dirty="0">
                          <a:solidFill>
                            <a:srgbClr val="000000"/>
                          </a:solidFill>
                          <a:latin typeface="Arial"/>
                        </a:rPr>
                        <a:t>ID（</a:t>
                      </a:r>
                      <a:r>
                        <a:rPr lang="en-US" sz="1100" b="0" i="0" u="none" strike="noStrike" dirty="0">
                          <a:solidFill>
                            <a:srgbClr val="000000"/>
                          </a:solidFill>
                          <a:latin typeface="Calibri"/>
                        </a:rPr>
                        <a:t>6</a:t>
                      </a:r>
                      <a:r>
                        <a:rPr lang="ja-JP" altLang="en-US" sz="1100" b="0" i="0" u="none" strike="noStrike" dirty="0">
                          <a:solidFill>
                            <a:srgbClr val="000000"/>
                          </a:solidFill>
                          <a:latin typeface="Arial"/>
                        </a:rPr>
                        <a:t>桁）</a:t>
                      </a:r>
                      <a:r>
                        <a:rPr lang="ja-JP" altLang="en-US" sz="1100" b="0" i="0" u="none" strike="noStrike" dirty="0">
                          <a:solidFill>
                            <a:srgbClr val="000000"/>
                          </a:solidFill>
                          <a:latin typeface="Calibri"/>
                        </a:rPr>
                        <a:t>  </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100" b="1" i="0" u="none" strike="noStrike" dirty="0">
                          <a:solidFill>
                            <a:srgbClr val="000000"/>
                          </a:solidFill>
                          <a:latin typeface="Arial"/>
                        </a:rPr>
                        <a:t>〇〇〇〇〇〇</a:t>
                      </a:r>
                      <a:r>
                        <a:rPr lang="ja-JP" altLang="en-US" sz="1100" b="1" i="0" u="none" strike="noStrike" dirty="0">
                          <a:solidFill>
                            <a:srgbClr val="000000"/>
                          </a:solidFill>
                          <a:latin typeface="Calibri"/>
                        </a:rPr>
                        <a:t> </a:t>
                      </a:r>
                      <a:r>
                        <a:rPr lang="ja-JP" altLang="en-US" sz="1100" b="1"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altLang="ja-JP" sz="1000" b="0" i="0" u="none" strike="noStrike" dirty="0">
                          <a:solidFill>
                            <a:srgbClr val="000000"/>
                          </a:solidFill>
                          <a:latin typeface="Arial"/>
                        </a:rPr>
                        <a:t>※</a:t>
                      </a:r>
                      <a:r>
                        <a:rPr lang="ja-JP" altLang="en-US" sz="1000" b="0" i="0" u="none" strike="noStrike" dirty="0">
                          <a:solidFill>
                            <a:srgbClr val="000000"/>
                          </a:solidFill>
                          <a:latin typeface="Arial"/>
                        </a:rPr>
                        <a:t>不明の場合、未入力で結構です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329094">
                <a:tc>
                  <a:txBody>
                    <a:bodyPr/>
                    <a:lstStyle/>
                    <a:p>
                      <a:pPr algn="l" rtl="0" fontAlgn="t"/>
                      <a:r>
                        <a:rPr lang="en-US" altLang="ja-JP" sz="1100" b="0" i="0" u="none" strike="noStrike" dirty="0">
                          <a:solidFill>
                            <a:srgbClr val="000000"/>
                          </a:solidFill>
                          <a:latin typeface="Arial"/>
                        </a:rPr>
                        <a:t>[2]</a:t>
                      </a:r>
                      <a:r>
                        <a:rPr lang="ja-JP" altLang="en-US" sz="1100" b="0" i="0" u="none" strike="noStrike" dirty="0">
                          <a:solidFill>
                            <a:srgbClr val="000000"/>
                          </a:solidFill>
                          <a:latin typeface="Arial"/>
                        </a:rPr>
                        <a:t>端末番号</a:t>
                      </a:r>
                      <a:r>
                        <a:rPr lang="ja-JP" altLang="en-US" sz="1100" b="0" i="0" u="none" strike="noStrike" dirty="0">
                          <a:solidFill>
                            <a:srgbClr val="000000"/>
                          </a:solidFill>
                          <a:latin typeface="Calibri"/>
                        </a:rPr>
                        <a:t>  </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100" b="0" i="0" u="none" strike="noStrike">
                          <a:solidFill>
                            <a:srgbClr val="000000"/>
                          </a:solidFill>
                          <a:latin typeface="Arial"/>
                        </a:rPr>
                        <a:t>〇〇〇〇〇</a:t>
                      </a:r>
                      <a:r>
                        <a:rPr lang="en-US" altLang="ja-JP" sz="1100" b="0" i="0" u="none" strike="noStrike">
                          <a:solidFill>
                            <a:srgbClr val="000000"/>
                          </a:solidFill>
                          <a:latin typeface="Calibri"/>
                        </a:rPr>
                        <a:t>-</a:t>
                      </a:r>
                      <a:r>
                        <a:rPr lang="ja-JP" altLang="en-US" sz="1100" b="0" i="0" u="none" strike="noStrike">
                          <a:solidFill>
                            <a:srgbClr val="000000"/>
                          </a:solidFill>
                          <a:latin typeface="Arial"/>
                        </a:rPr>
                        <a:t>〇〇〇</a:t>
                      </a:r>
                      <a:r>
                        <a:rPr lang="en-US" altLang="ja-JP" sz="1100" b="0" i="0" u="none" strike="noStrike">
                          <a:solidFill>
                            <a:srgbClr val="000000"/>
                          </a:solidFill>
                          <a:latin typeface="Calibri"/>
                        </a:rPr>
                        <a:t>-</a:t>
                      </a:r>
                      <a:r>
                        <a:rPr lang="ja-JP" altLang="en-US" sz="1100" b="0" i="0" u="none" strike="noStrike">
                          <a:solidFill>
                            <a:srgbClr val="000000"/>
                          </a:solidFill>
                          <a:latin typeface="Arial"/>
                        </a:rPr>
                        <a:t>〇〇〇〇〇</a:t>
                      </a:r>
                      <a:r>
                        <a:rPr lang="ja-JP" altLang="en-US" sz="1100" b="0" i="0" u="none" strike="noStrike">
                          <a:solidFill>
                            <a:srgbClr val="000000"/>
                          </a:solidFill>
                          <a:latin typeface="Calibri"/>
                        </a:rPr>
                        <a:t> </a:t>
                      </a:r>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ＭＳ Ｐゴシック"/>
                        </a:rPr>
                        <a:t>端末の裏に記載がございます</a:t>
                      </a:r>
                      <a:r>
                        <a:rPr lang="ja-JP" altLang="en-US" sz="1100" b="0" i="0" u="none" strike="noStrike" dirty="0">
                          <a:solidFill>
                            <a:srgbClr val="000000"/>
                          </a:solidFill>
                          <a:latin typeface="Arial"/>
                        </a:rPr>
                        <a:t> </a:t>
                      </a:r>
                      <a:endParaRPr lang="ja-JP" altLang="en-US" sz="1100" b="0" i="0" u="none" strike="noStrike" dirty="0">
                        <a:solidFill>
                          <a:srgbClr val="000000"/>
                        </a:solidFill>
                        <a:latin typeface="Calibri"/>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329094">
                <a:tc>
                  <a:txBody>
                    <a:bodyPr/>
                    <a:lstStyle/>
                    <a:p>
                      <a:pPr algn="l" rtl="0" fontAlgn="t"/>
                      <a:r>
                        <a:rPr lang="en-US" altLang="ja-JP" sz="1100" b="0" i="0" u="none" strike="noStrike" dirty="0">
                          <a:solidFill>
                            <a:srgbClr val="000000"/>
                          </a:solidFill>
                          <a:latin typeface="Arial"/>
                        </a:rPr>
                        <a:t>[3]</a:t>
                      </a:r>
                      <a:r>
                        <a:rPr lang="ja-JP" altLang="en-US" sz="1100" b="0" i="0" u="none" strike="noStrike" dirty="0">
                          <a:solidFill>
                            <a:srgbClr val="000000"/>
                          </a:solidFill>
                          <a:latin typeface="Arial"/>
                        </a:rPr>
                        <a:t>店舗名</a:t>
                      </a:r>
                      <a:r>
                        <a:rPr lang="ja-JP" altLang="en-US" sz="1100" b="0" i="0" u="none" strike="noStrike" dirty="0">
                          <a:solidFill>
                            <a:srgbClr val="000000"/>
                          </a:solidFill>
                          <a:latin typeface="Calibri"/>
                        </a:rPr>
                        <a:t> </a:t>
                      </a:r>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sz="1100" b="0" i="0" u="none" strike="noStrike" dirty="0">
                          <a:solidFill>
                            <a:srgbClr val="000000"/>
                          </a:solidFill>
                          <a:latin typeface="Arial"/>
                        </a:rPr>
                        <a:t>[4]</a:t>
                      </a:r>
                      <a:r>
                        <a:rPr lang="en-US" sz="1100" b="0" i="0" u="none" strike="noStrike" dirty="0">
                          <a:solidFill>
                            <a:srgbClr val="000000"/>
                          </a:solidFill>
                          <a:latin typeface="ＭＳ Ｐゴシック"/>
                        </a:rPr>
                        <a:t>S80（58mmx48</a:t>
                      </a:r>
                      <a:r>
                        <a:rPr lang="el-GR" sz="1100" b="0" i="0" u="none" strike="noStrike" dirty="0">
                          <a:solidFill>
                            <a:srgbClr val="000000"/>
                          </a:solidFill>
                          <a:latin typeface="ＭＳ Ｐゴシック"/>
                        </a:rPr>
                        <a:t>Φ</a:t>
                      </a:r>
                      <a:r>
                        <a:rPr lang="el-GR" sz="1100" b="0" i="0" u="none" strike="noStrike" dirty="0">
                          <a:solidFill>
                            <a:srgbClr val="000000"/>
                          </a:solidFill>
                          <a:latin typeface="Arial"/>
                        </a:rPr>
                        <a:t>）</a:t>
                      </a:r>
                      <a:r>
                        <a:rPr lang="el-GR" sz="1100" b="0" i="0" u="none" strike="noStrike" dirty="0">
                          <a:solidFill>
                            <a:srgbClr val="000000"/>
                          </a:solidFill>
                          <a:latin typeface="ＭＳ Ｐゴシック"/>
                        </a:rPr>
                        <a:t> </a:t>
                      </a:r>
                      <a:endParaRPr lang="el-GR"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zh-TW" altLang="en-US" sz="1100" b="0" i="0" u="none" strike="noStrike">
                          <a:solidFill>
                            <a:srgbClr val="000000"/>
                          </a:solidFill>
                          <a:latin typeface="Arial"/>
                        </a:rPr>
                        <a:t>□</a:t>
                      </a:r>
                      <a:r>
                        <a:rPr lang="en-US" altLang="zh-TW" sz="1100" b="0" i="0" u="none" strike="noStrike">
                          <a:solidFill>
                            <a:srgbClr val="FFFFFF"/>
                          </a:solidFill>
                          <a:latin typeface="Calibri"/>
                        </a:rPr>
                        <a:t>5</a:t>
                      </a:r>
                      <a:r>
                        <a:rPr lang="en-US" altLang="zh-TW" sz="1100" b="0" i="0" u="none" strike="noStrike">
                          <a:solidFill>
                            <a:srgbClr val="000000"/>
                          </a:solidFill>
                          <a:latin typeface="Calibri"/>
                        </a:rPr>
                        <a:t>5</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10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20</a:t>
                      </a:r>
                      <a:r>
                        <a:rPr lang="zh-TW" altLang="en-US" sz="1100" b="0" i="0" u="none" strike="noStrike">
                          <a:solidFill>
                            <a:srgbClr val="000000"/>
                          </a:solidFill>
                          <a:latin typeface="Arial"/>
                        </a:rPr>
                        <a:t>個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100" b="0" i="0" u="none" strike="noStrike" dirty="0">
                          <a:solidFill>
                            <a:srgbClr val="000000"/>
                          </a:solidFill>
                          <a:latin typeface="ＭＳ Ｐゴシック"/>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329094">
                <a:tc>
                  <a:txBody>
                    <a:bodyPr/>
                    <a:lstStyle/>
                    <a:p>
                      <a:pPr algn="l" rtl="0" fontAlgn="t"/>
                      <a:r>
                        <a:rPr lang="en-US" sz="1100" b="0" i="0" u="none" strike="noStrike" dirty="0">
                          <a:solidFill>
                            <a:srgbClr val="000000"/>
                          </a:solidFill>
                          <a:latin typeface="Arial"/>
                        </a:rPr>
                        <a:t>[5]</a:t>
                      </a:r>
                      <a:r>
                        <a:rPr lang="en-US" sz="1100" b="0" i="0" u="none" strike="noStrike" dirty="0">
                          <a:solidFill>
                            <a:srgbClr val="000000"/>
                          </a:solidFill>
                          <a:latin typeface="ＭＳ Ｐゴシック"/>
                        </a:rPr>
                        <a:t>S90（58mmx30</a:t>
                      </a:r>
                      <a:r>
                        <a:rPr lang="el-GR" sz="1100" b="0" i="0" u="none" strike="noStrike" dirty="0">
                          <a:solidFill>
                            <a:srgbClr val="000000"/>
                          </a:solidFill>
                          <a:latin typeface="ＭＳ Ｐゴシック"/>
                        </a:rPr>
                        <a:t>Φ</a:t>
                      </a:r>
                      <a:r>
                        <a:rPr lang="el-GR" sz="1100" b="0" i="0" u="none" strike="noStrike" dirty="0">
                          <a:solidFill>
                            <a:srgbClr val="000000"/>
                          </a:solidFill>
                          <a:latin typeface="Arial"/>
                        </a:rPr>
                        <a:t>）</a:t>
                      </a:r>
                      <a:r>
                        <a:rPr lang="el-GR" sz="1100" b="0" i="0" u="none" strike="noStrike" dirty="0">
                          <a:solidFill>
                            <a:srgbClr val="000000"/>
                          </a:solidFill>
                          <a:latin typeface="ＭＳ Ｐゴシック"/>
                        </a:rPr>
                        <a:t> </a:t>
                      </a:r>
                      <a:endParaRPr lang="el-GR"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zh-TW" altLang="en-US" sz="1100" b="0" i="0" u="none" strike="noStrike">
                          <a:solidFill>
                            <a:srgbClr val="000000"/>
                          </a:solidFill>
                          <a:latin typeface="Arial"/>
                        </a:rPr>
                        <a:t>□</a:t>
                      </a:r>
                      <a:r>
                        <a:rPr lang="en-US" altLang="zh-TW" sz="1100" b="0" i="0" u="none" strike="noStrike">
                          <a:solidFill>
                            <a:srgbClr val="000000"/>
                          </a:solidFill>
                          <a:latin typeface="Calibri"/>
                        </a:rPr>
                        <a:t>10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30</a:t>
                      </a:r>
                      <a:r>
                        <a:rPr lang="zh-TW" altLang="en-US" sz="1100" b="0" i="0" u="none" strike="noStrike">
                          <a:solidFill>
                            <a:srgbClr val="000000"/>
                          </a:solidFill>
                          <a:latin typeface="Arial"/>
                        </a:rPr>
                        <a:t>個　□</a:t>
                      </a:r>
                      <a:r>
                        <a:rPr lang="en-US" altLang="zh-TW" sz="1100" b="0" i="0" u="none" strike="noStrike">
                          <a:solidFill>
                            <a:srgbClr val="000000"/>
                          </a:solidFill>
                          <a:latin typeface="Calibri"/>
                        </a:rPr>
                        <a:t>50</a:t>
                      </a:r>
                      <a:r>
                        <a:rPr lang="zh-TW" altLang="en-US" sz="1100" b="0" i="0" u="none" strike="noStrike">
                          <a:solidFill>
                            <a:srgbClr val="000000"/>
                          </a:solidFill>
                          <a:latin typeface="Arial"/>
                        </a:rPr>
                        <a:t>個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100" b="0" i="0" u="none" strike="noStrike" dirty="0">
                          <a:solidFill>
                            <a:srgbClr val="000000"/>
                          </a:solidFill>
                          <a:latin typeface="ＭＳ Ｐゴシック"/>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329094">
                <a:tc>
                  <a:txBody>
                    <a:bodyPr/>
                    <a:lstStyle/>
                    <a:p>
                      <a:pPr algn="l" rtl="0" fontAlgn="t"/>
                      <a:r>
                        <a:rPr lang="en-US" altLang="ja-JP" sz="1100" b="0" i="0" u="none" strike="noStrike" dirty="0">
                          <a:solidFill>
                            <a:srgbClr val="000000"/>
                          </a:solidFill>
                          <a:latin typeface="Arial"/>
                        </a:rPr>
                        <a:t>[6]</a:t>
                      </a:r>
                      <a:r>
                        <a:rPr lang="ja-JP" altLang="en-US" sz="1100" b="0" i="0" u="none" strike="noStrike" dirty="0">
                          <a:solidFill>
                            <a:srgbClr val="000000"/>
                          </a:solidFill>
                          <a:latin typeface="ＭＳ Ｐゴシック"/>
                        </a:rPr>
                        <a:t>送付先住所</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a:solidFill>
                            <a:srgbClr val="000000"/>
                          </a:solidFill>
                          <a:latin typeface="ＭＳ Ｐゴシック"/>
                        </a:rPr>
                        <a:t>□</a:t>
                      </a:r>
                      <a:r>
                        <a:rPr lang="en-US" altLang="ja-JP" sz="1100" b="0" i="0" u="none" strike="noStrike">
                          <a:solidFill>
                            <a:srgbClr val="000000"/>
                          </a:solidFill>
                          <a:latin typeface="Arial"/>
                        </a:rPr>
                        <a:t>5</a:t>
                      </a:r>
                      <a:r>
                        <a:rPr lang="ja-JP" altLang="en-US" sz="1100" b="0" i="0" u="none" strike="noStrike">
                          <a:solidFill>
                            <a:srgbClr val="000000"/>
                          </a:solidFill>
                          <a:latin typeface="ＭＳ Ｐゴシック"/>
                        </a:rPr>
                        <a:t>法人　□店舗　□その他住所</a:t>
                      </a:r>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ja-JP" altLang="en-US" sz="1100" b="0" i="0" u="none" strike="noStrike" dirty="0">
                          <a:solidFill>
                            <a:srgbClr val="000000"/>
                          </a:solidFill>
                          <a:latin typeface="ＭＳ Ｐゴシック"/>
                        </a:rPr>
                        <a:t>その他住所</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9094">
                <a:tc>
                  <a:txBody>
                    <a:bodyPr/>
                    <a:lstStyle/>
                    <a:p>
                      <a:pPr algn="l" rtl="0" fontAlgn="t"/>
                      <a:r>
                        <a:rPr lang="en-US" altLang="ja-JP" sz="1100" b="0" i="0" u="none" strike="noStrike" dirty="0">
                          <a:solidFill>
                            <a:srgbClr val="000000"/>
                          </a:solidFill>
                          <a:latin typeface="Arial"/>
                        </a:rPr>
                        <a:t>[7]</a:t>
                      </a:r>
                      <a:r>
                        <a:rPr lang="ja-JP" altLang="en-US" sz="1100" b="0" i="0" u="none" strike="noStrike" dirty="0">
                          <a:solidFill>
                            <a:srgbClr val="000000"/>
                          </a:solidFill>
                          <a:latin typeface="ＭＳ Ｐゴシック"/>
                        </a:rPr>
                        <a:t>備考</a:t>
                      </a:r>
                      <a:endParaRPr lang="ja-JP" altLang="en-US" sz="1100" b="0" i="0" u="none" strike="noStrike" dirty="0">
                        <a:solidFill>
                          <a:srgbClr val="000000"/>
                        </a:solidFill>
                        <a:latin typeface="Arial"/>
                      </a:endParaRP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100" b="0" i="0" u="none" strike="noStrike" dirty="0">
                          <a:solidFill>
                            <a:srgbClr val="000000"/>
                          </a:solidFill>
                          <a:latin typeface="Arial"/>
                        </a:rPr>
                        <a:t>　</a:t>
                      </a:r>
                    </a:p>
                  </a:txBody>
                  <a:tcPr marL="9369" marR="9369" marT="936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3" name="テキスト ボックス 32"/>
          <p:cNvSpPr txBox="1"/>
          <p:nvPr/>
        </p:nvSpPr>
        <p:spPr>
          <a:xfrm>
            <a:off x="1197315" y="3587997"/>
            <a:ext cx="5328592" cy="292388"/>
          </a:xfrm>
          <a:prstGeom prst="rect">
            <a:avLst/>
          </a:prstGeom>
          <a:noFill/>
        </p:spPr>
        <p:txBody>
          <a:bodyPr wrap="square" rtlCol="0">
            <a:spAutoFit/>
          </a:bodyPr>
          <a:lstStyle/>
          <a:p>
            <a:pPr algn="ctr"/>
            <a:r>
              <a:rPr kumimoji="1" lang="en-US" altLang="ja-JP" sz="1300" b="1" dirty="0" smtClean="0">
                <a:solidFill>
                  <a:srgbClr val="FF0000"/>
                </a:solidFill>
              </a:rPr>
              <a:t>※PAX</a:t>
            </a:r>
            <a:r>
              <a:rPr kumimoji="1" lang="ja-JP" altLang="en-US" sz="1300" b="1" dirty="0" smtClean="0">
                <a:solidFill>
                  <a:srgbClr val="FF0000"/>
                </a:solidFill>
              </a:rPr>
              <a:t>端末以外（</a:t>
            </a:r>
            <a:r>
              <a:rPr kumimoji="1" lang="en-US" altLang="ja-JP" sz="1300" b="1" dirty="0" smtClean="0">
                <a:solidFill>
                  <a:srgbClr val="FF0000"/>
                </a:solidFill>
              </a:rPr>
              <a:t>INFOX/CARDNET</a:t>
            </a:r>
            <a:r>
              <a:rPr kumimoji="1" lang="ja-JP" altLang="en-US" sz="1300" b="1" dirty="0" smtClean="0">
                <a:solidFill>
                  <a:srgbClr val="FF0000"/>
                </a:solidFill>
              </a:rPr>
              <a:t>）のロール紙の注文はお受付でき</a:t>
            </a:r>
            <a:r>
              <a:rPr lang="ja-JP" altLang="en-US" sz="1300" b="1" dirty="0" smtClean="0">
                <a:solidFill>
                  <a:srgbClr val="FF0000"/>
                </a:solidFill>
              </a:rPr>
              <a:t>ません</a:t>
            </a:r>
            <a:endParaRPr kumimoji="1" lang="ja-JP" altLang="en-US" sz="1300" b="1" dirty="0">
              <a:solidFill>
                <a:srgbClr val="FF0000"/>
              </a:solidFill>
            </a:endParaRPr>
          </a:p>
        </p:txBody>
      </p:sp>
      <p:sp>
        <p:nvSpPr>
          <p:cNvPr id="26" name="正方形/長方形 25"/>
          <p:cNvSpPr/>
          <p:nvPr/>
        </p:nvSpPr>
        <p:spPr>
          <a:xfrm>
            <a:off x="12687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9" name="表 28"/>
          <p:cNvGraphicFramePr>
            <a:graphicFrameLocks noGrp="1"/>
          </p:cNvGraphicFramePr>
          <p:nvPr/>
        </p:nvGraphicFramePr>
        <p:xfrm>
          <a:off x="1484784" y="4139952"/>
          <a:ext cx="5184576" cy="4464491"/>
        </p:xfrm>
        <a:graphic>
          <a:graphicData uri="http://schemas.openxmlformats.org/drawingml/2006/table">
            <a:tbl>
              <a:tblPr/>
              <a:tblGrid>
                <a:gridCol w="2520280"/>
                <a:gridCol w="2664296"/>
              </a:tblGrid>
              <a:tr h="234680">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8481" marR="8481" marT="8481" marB="0" anchor="ctr">
                    <a:lnL>
                      <a:noFill/>
                    </a:lnL>
                    <a:lnR>
                      <a:noFill/>
                    </a:lnR>
                    <a:lnT>
                      <a:noFill/>
                    </a:lnT>
                    <a:lnB>
                      <a:noFill/>
                    </a:lnB>
                    <a:solidFill>
                      <a:schemeClr val="bg1"/>
                    </a:solidFill>
                  </a:tcPr>
                </a:tc>
                <a:tc hMerge="1">
                  <a:txBody>
                    <a:bodyPr/>
                    <a:lstStyle/>
                    <a:p>
                      <a:endParaRPr kumimoji="1" lang="ja-JP" altLang="en-US"/>
                    </a:p>
                  </a:txBody>
                  <a:tcPr/>
                </a:tc>
              </a:tr>
              <a:tr h="234680">
                <a:tc gridSpan="2">
                  <a:txBody>
                    <a:bodyPr/>
                    <a:lstStyle/>
                    <a:p>
                      <a:pPr algn="r" fontAlgn="ctr"/>
                      <a:r>
                        <a:rPr lang="ja-JP" altLang="en-US" sz="1100" b="0" i="0" u="none" strike="noStrike" dirty="0">
                          <a:solidFill>
                            <a:srgbClr val="000000"/>
                          </a:solidFill>
                          <a:latin typeface="ＭＳ Ｐゴシック"/>
                        </a:rPr>
                        <a:t>ご入力日時　　○○○○年○○月○○日（○）　○○：○○</a:t>
                      </a:r>
                    </a:p>
                  </a:txBody>
                  <a:tcPr marL="8481" marR="8481" marT="8481" marB="0" anchor="ctr">
                    <a:lnL>
                      <a:noFill/>
                    </a:lnL>
                    <a:lnR>
                      <a:noFill/>
                    </a:lnR>
                    <a:lnT>
                      <a:noFill/>
                    </a:lnT>
                    <a:lnB>
                      <a:noFill/>
                    </a:lnB>
                    <a:solidFill>
                      <a:schemeClr val="bg1"/>
                    </a:solidFill>
                  </a:tcPr>
                </a:tc>
                <a:tc hMerge="1">
                  <a:txBody>
                    <a:bodyPr/>
                    <a:lstStyle/>
                    <a:p>
                      <a:endParaRPr kumimoji="1" lang="ja-JP" altLang="en-US"/>
                    </a:p>
                  </a:txBody>
                  <a:tcPr/>
                </a:tc>
              </a:tr>
              <a:tr h="235051">
                <a:tc>
                  <a:txBody>
                    <a:bodyPr/>
                    <a:lstStyle/>
                    <a:p>
                      <a:pPr algn="l" fontAlgn="ctr"/>
                      <a:endParaRPr lang="ja-JP" altLang="en-US" sz="1000" b="0" i="0" u="none" strike="noStrike" dirty="0">
                        <a:solidFill>
                          <a:srgbClr val="000000"/>
                        </a:solidFill>
                        <a:latin typeface="ＭＳ Ｐゴシック"/>
                      </a:endParaRPr>
                    </a:p>
                  </a:txBody>
                  <a:tcPr marL="8481" marR="8481" marT="8481"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000" b="0" i="0" u="none" strike="noStrike" dirty="0">
                        <a:solidFill>
                          <a:srgbClr val="000000"/>
                        </a:solidFill>
                        <a:latin typeface="ＭＳ Ｐゴシック"/>
                      </a:endParaRPr>
                    </a:p>
                  </a:txBody>
                  <a:tcPr marL="8481" marR="8481" marT="8481"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247423">
                <a:tc>
                  <a:txBody>
                    <a:bodyPr/>
                    <a:lstStyle/>
                    <a:p>
                      <a:pPr algn="l" rtl="0" fontAlgn="t"/>
                      <a:r>
                        <a:rPr lang="en-US" altLang="ja-JP" sz="1000" b="0" i="0" u="none" strike="noStrike" dirty="0">
                          <a:solidFill>
                            <a:srgbClr val="000000"/>
                          </a:solidFill>
                          <a:latin typeface="Arial"/>
                        </a:rPr>
                        <a:t>[1]</a:t>
                      </a:r>
                      <a:r>
                        <a:rPr lang="ja-JP" altLang="en-US" sz="1000" b="0" i="0" u="none" strike="noStrike" dirty="0">
                          <a:solidFill>
                            <a:srgbClr val="000000"/>
                          </a:solidFill>
                          <a:latin typeface="Arial"/>
                        </a:rPr>
                        <a:t>加盟店</a:t>
                      </a:r>
                      <a:r>
                        <a:rPr lang="en-US" sz="1000" b="0" i="0" u="none" strike="noStrike" dirty="0">
                          <a:solidFill>
                            <a:srgbClr val="000000"/>
                          </a:solidFill>
                          <a:latin typeface="Arial"/>
                        </a:rPr>
                        <a:t>ID（</a:t>
                      </a:r>
                      <a:r>
                        <a:rPr lang="en-US" sz="1000" b="0" i="0" u="none" strike="noStrike" dirty="0">
                          <a:solidFill>
                            <a:srgbClr val="000000"/>
                          </a:solidFill>
                          <a:latin typeface="Calibri"/>
                        </a:rPr>
                        <a:t>6</a:t>
                      </a:r>
                      <a:r>
                        <a:rPr lang="ja-JP" altLang="en-US" sz="1000" b="0" i="0" u="none" strike="noStrike" dirty="0">
                          <a:solidFill>
                            <a:srgbClr val="000000"/>
                          </a:solidFill>
                          <a:latin typeface="Arial"/>
                        </a:rPr>
                        <a:t>桁）</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1000" b="1" i="0" u="none" strike="noStrike" dirty="0">
                          <a:solidFill>
                            <a:srgbClr val="000000"/>
                          </a:solidFill>
                          <a:latin typeface="Arial"/>
                        </a:rPr>
                        <a:t>〇〇〇〇〇〇</a:t>
                      </a:r>
                      <a:r>
                        <a:rPr lang="ja-JP" altLang="en-US" sz="1000" b="1" i="0" u="none" strike="noStrike" dirty="0">
                          <a:solidFill>
                            <a:srgbClr val="000000"/>
                          </a:solidFill>
                          <a:latin typeface="Calibri"/>
                        </a:rPr>
                        <a:t> </a:t>
                      </a:r>
                      <a:r>
                        <a:rPr lang="ja-JP" altLang="en-US" sz="1000" b="1"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5051">
                <a:tc>
                  <a:txBody>
                    <a:bodyPr/>
                    <a:lstStyle/>
                    <a:p>
                      <a:pPr algn="l" rtl="0" fontAlgn="t"/>
                      <a:r>
                        <a:rPr lang="en-US" altLang="ja-JP" sz="1000" b="0" i="0" u="none" strike="noStrike" dirty="0">
                          <a:solidFill>
                            <a:srgbClr val="000000"/>
                          </a:solidFill>
                          <a:latin typeface="Arial"/>
                        </a:rPr>
                        <a:t>※</a:t>
                      </a:r>
                      <a:r>
                        <a:rPr lang="ja-JP" altLang="en-US" sz="1000" b="0" i="0" u="none" strike="noStrike" dirty="0">
                          <a:solidFill>
                            <a:srgbClr val="000000"/>
                          </a:solidFill>
                          <a:latin typeface="Arial"/>
                        </a:rPr>
                        <a:t>不明の場合、未入力で結構です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247423">
                <a:tc>
                  <a:txBody>
                    <a:bodyPr/>
                    <a:lstStyle/>
                    <a:p>
                      <a:pPr algn="l" rtl="0" fontAlgn="t"/>
                      <a:r>
                        <a:rPr lang="en-US" altLang="ja-JP" sz="1000" b="0" i="0" u="none" strike="noStrike">
                          <a:solidFill>
                            <a:srgbClr val="000000"/>
                          </a:solidFill>
                          <a:latin typeface="Arial"/>
                        </a:rPr>
                        <a:t>[2]</a:t>
                      </a:r>
                      <a:r>
                        <a:rPr lang="ja-JP" altLang="en-US" sz="1000" b="0" i="0" u="none" strike="noStrike">
                          <a:solidFill>
                            <a:srgbClr val="000000"/>
                          </a:solidFill>
                          <a:latin typeface="Arial"/>
                        </a:rPr>
                        <a:t>端末番号</a:t>
                      </a:r>
                      <a:r>
                        <a:rPr lang="ja-JP" altLang="en-US" sz="1000" b="0" i="0" u="none" strike="noStrike">
                          <a:solidFill>
                            <a:srgbClr val="000000"/>
                          </a:solidFill>
                          <a:latin typeface="Calibri"/>
                        </a:rPr>
                        <a:t>  </a:t>
                      </a:r>
                      <a:r>
                        <a:rPr lang="ja-JP" altLang="en-US" sz="1000" b="0" i="0" u="none" strike="noStrike">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ja-JP" altLang="en-US" sz="1000" b="0" i="0" u="none" strike="noStrike" dirty="0">
                          <a:solidFill>
                            <a:srgbClr val="000000"/>
                          </a:solidFill>
                          <a:latin typeface="Arial"/>
                        </a:rPr>
                        <a:t>〇〇〇〇〇</a:t>
                      </a:r>
                      <a:r>
                        <a:rPr lang="en-US" altLang="ja-JP" sz="1000" b="0" i="0" u="none" strike="noStrike" dirty="0">
                          <a:solidFill>
                            <a:srgbClr val="000000"/>
                          </a:solidFill>
                          <a:latin typeface="Calibri"/>
                        </a:rPr>
                        <a:t>-</a:t>
                      </a:r>
                      <a:r>
                        <a:rPr lang="ja-JP" altLang="en-US" sz="1000" b="0" i="0" u="none" strike="noStrike" dirty="0">
                          <a:solidFill>
                            <a:srgbClr val="000000"/>
                          </a:solidFill>
                          <a:latin typeface="Arial"/>
                        </a:rPr>
                        <a:t>〇〇〇</a:t>
                      </a:r>
                      <a:r>
                        <a:rPr lang="en-US" altLang="ja-JP" sz="1000" b="0" i="0" u="none" strike="noStrike" dirty="0">
                          <a:solidFill>
                            <a:srgbClr val="000000"/>
                          </a:solidFill>
                          <a:latin typeface="Calibri"/>
                        </a:rPr>
                        <a:t>-</a:t>
                      </a:r>
                      <a:r>
                        <a:rPr lang="ja-JP" altLang="en-US" sz="1000" b="0" i="0" u="none" strike="noStrike" dirty="0">
                          <a:solidFill>
                            <a:srgbClr val="000000"/>
                          </a:solidFill>
                          <a:latin typeface="Arial"/>
                        </a:rPr>
                        <a:t>〇〇〇〇〇</a:t>
                      </a:r>
                      <a:r>
                        <a:rPr lang="ja-JP" altLang="en-US" sz="1000" b="0" i="0" u="none" strike="noStrike" dirty="0">
                          <a:solidFill>
                            <a:srgbClr val="000000"/>
                          </a:solidFill>
                          <a:latin typeface="Calibri"/>
                        </a:rPr>
                        <a:t> </a:t>
                      </a:r>
                      <a:r>
                        <a:rPr lang="ja-JP"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5051">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端末の裏に記載がございます </a:t>
                      </a:r>
                      <a:r>
                        <a:rPr lang="ja-JP" altLang="en-US" sz="1000" b="0" i="0" u="none" strike="noStrike" dirty="0">
                          <a:solidFill>
                            <a:srgbClr val="000000"/>
                          </a:solidFill>
                          <a:latin typeface="Calibri"/>
                        </a:rPr>
                        <a:t> </a:t>
                      </a:r>
                      <a:endParaRPr lang="ja-JP" altLang="en-US" sz="1000" b="0" i="0" u="none" strike="noStrike" dirty="0">
                        <a:solidFill>
                          <a:srgbClr val="000000"/>
                        </a:solidFill>
                        <a:latin typeface="ＭＳ Ｐゴシック"/>
                      </a:endParaRP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247423">
                <a:tc>
                  <a:txBody>
                    <a:bodyPr/>
                    <a:lstStyle/>
                    <a:p>
                      <a:pPr algn="l" rtl="0" fontAlgn="t"/>
                      <a:r>
                        <a:rPr lang="en-US" altLang="ja-JP" sz="1000" b="0" i="0" u="none" strike="noStrike">
                          <a:solidFill>
                            <a:srgbClr val="000000"/>
                          </a:solidFill>
                          <a:latin typeface="Arial"/>
                        </a:rPr>
                        <a:t>[3]</a:t>
                      </a:r>
                      <a:r>
                        <a:rPr lang="ja-JP" altLang="en-US" sz="1000" b="0" i="0" u="none" strike="noStrike">
                          <a:solidFill>
                            <a:srgbClr val="000000"/>
                          </a:solidFill>
                          <a:latin typeface="Arial"/>
                        </a:rPr>
                        <a:t>店舗名</a:t>
                      </a:r>
                      <a:r>
                        <a:rPr lang="ja-JP" altLang="en-US" sz="1000" b="0" i="0" u="none" strike="noStrike">
                          <a:solidFill>
                            <a:srgbClr val="000000"/>
                          </a:solidFill>
                          <a:latin typeface="Calibri"/>
                        </a:rPr>
                        <a:t> </a:t>
                      </a:r>
                      <a:r>
                        <a:rPr lang="ja-JP" altLang="en-US" sz="1000" b="0" i="0" u="none" strike="noStrike">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5051">
                <a:tc>
                  <a:txBody>
                    <a:bodyPr/>
                    <a:lstStyle/>
                    <a:p>
                      <a:pPr algn="l" rtl="0" fontAlgn="t"/>
                      <a:r>
                        <a:rPr lang="en-US" sz="1000" b="0" i="0" u="none" strike="noStrike">
                          <a:solidFill>
                            <a:srgbClr val="000000"/>
                          </a:solidFill>
                          <a:latin typeface="Arial"/>
                        </a:rPr>
                        <a:t>[4]</a:t>
                      </a:r>
                      <a:r>
                        <a:rPr lang="en-US" sz="1000" b="0" i="0" u="none" strike="noStrike">
                          <a:solidFill>
                            <a:srgbClr val="000000"/>
                          </a:solidFill>
                          <a:latin typeface="ＭＳ Ｐゴシック"/>
                        </a:rPr>
                        <a:t>S80（58mmx48</a:t>
                      </a:r>
                      <a:r>
                        <a:rPr lang="el-GR" sz="1000" b="0" i="0" u="none" strike="noStrike">
                          <a:solidFill>
                            <a:srgbClr val="000000"/>
                          </a:solidFill>
                          <a:latin typeface="ＭＳ Ｐゴシック"/>
                        </a:rPr>
                        <a:t>Φ</a:t>
                      </a:r>
                      <a:r>
                        <a:rPr lang="el-GR" sz="1000" b="0" i="0" u="none" strike="noStrike">
                          <a:solidFill>
                            <a:srgbClr val="000000"/>
                          </a:solidFill>
                          <a:latin typeface="Arial"/>
                        </a:rPr>
                        <a:t>）</a:t>
                      </a:r>
                      <a:r>
                        <a:rPr lang="el-GR" sz="1000" b="0" i="0" u="none" strike="noStrike">
                          <a:solidFill>
                            <a:srgbClr val="000000"/>
                          </a:solidFill>
                          <a:latin typeface="ＭＳ Ｐゴシック"/>
                        </a:rPr>
                        <a:t> </a:t>
                      </a:r>
                      <a:r>
                        <a:rPr lang="el-GR" sz="1000" b="0" i="0" u="none" strike="noStrike">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zh-TW" altLang="en-US" sz="1200" b="0" i="0" u="none" strike="noStrike" dirty="0">
                          <a:solidFill>
                            <a:srgbClr val="000000"/>
                          </a:solidFill>
                          <a:latin typeface="Arial"/>
                        </a:rPr>
                        <a:t>□</a:t>
                      </a:r>
                      <a:r>
                        <a:rPr lang="en-US" altLang="zh-TW" sz="1200" b="0" i="0" u="none" strike="noStrike" dirty="0">
                          <a:solidFill>
                            <a:srgbClr val="FFFFFF"/>
                          </a:solidFill>
                          <a:latin typeface="Calibri"/>
                        </a:rPr>
                        <a:t>5</a:t>
                      </a:r>
                      <a:r>
                        <a:rPr lang="en-US" altLang="zh-TW" sz="1200" b="0" i="0" u="none" strike="noStrike" dirty="0">
                          <a:solidFill>
                            <a:srgbClr val="000000"/>
                          </a:solidFill>
                          <a:latin typeface="Calibri"/>
                        </a:rPr>
                        <a:t>5</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10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20</a:t>
                      </a:r>
                      <a:r>
                        <a:rPr lang="zh-TW" altLang="en-US" sz="1200" b="0" i="0" u="none" strike="noStrike" dirty="0">
                          <a:solidFill>
                            <a:srgbClr val="000000"/>
                          </a:solidFill>
                          <a:latin typeface="Arial"/>
                        </a:rPr>
                        <a:t>個　</a:t>
                      </a:r>
                      <a:r>
                        <a:rPr lang="zh-TW"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32989">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000" b="0" i="0" u="none" strike="noStrike" dirty="0">
                          <a:solidFill>
                            <a:srgbClr val="000000"/>
                          </a:solidFill>
                          <a:latin typeface="ＭＳ Ｐゴシック"/>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235051">
                <a:tc>
                  <a:txBody>
                    <a:bodyPr/>
                    <a:lstStyle/>
                    <a:p>
                      <a:pPr algn="l" rtl="0" fontAlgn="t"/>
                      <a:r>
                        <a:rPr lang="en-US" sz="1000" b="0" i="0" u="none" strike="noStrike">
                          <a:solidFill>
                            <a:srgbClr val="000000"/>
                          </a:solidFill>
                          <a:latin typeface="Arial"/>
                        </a:rPr>
                        <a:t>[5]</a:t>
                      </a:r>
                      <a:r>
                        <a:rPr lang="en-US" sz="1000" b="0" i="0" u="none" strike="noStrike">
                          <a:solidFill>
                            <a:srgbClr val="000000"/>
                          </a:solidFill>
                          <a:latin typeface="ＭＳ Ｐゴシック"/>
                        </a:rPr>
                        <a:t>S90（58mmx30</a:t>
                      </a:r>
                      <a:r>
                        <a:rPr lang="el-GR" sz="1000" b="0" i="0" u="none" strike="noStrike">
                          <a:solidFill>
                            <a:srgbClr val="000000"/>
                          </a:solidFill>
                          <a:latin typeface="ＭＳ Ｐゴシック"/>
                        </a:rPr>
                        <a:t>Φ</a:t>
                      </a:r>
                      <a:r>
                        <a:rPr lang="el-GR" sz="1000" b="0" i="0" u="none" strike="noStrike">
                          <a:solidFill>
                            <a:srgbClr val="000000"/>
                          </a:solidFill>
                          <a:latin typeface="Arial"/>
                        </a:rPr>
                        <a:t>）</a:t>
                      </a:r>
                      <a:r>
                        <a:rPr lang="el-GR" sz="1000" b="0" i="0" u="none" strike="noStrike">
                          <a:solidFill>
                            <a:srgbClr val="000000"/>
                          </a:solidFill>
                          <a:latin typeface="ＭＳ Ｐゴシック"/>
                        </a:rPr>
                        <a:t> </a:t>
                      </a:r>
                      <a:r>
                        <a:rPr lang="el-GR" sz="1000" b="0" i="0" u="none" strike="noStrike">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rowSpan="2">
                  <a:txBody>
                    <a:bodyPr/>
                    <a:lstStyle/>
                    <a:p>
                      <a:pPr algn="l" rtl="0" fontAlgn="t"/>
                      <a:r>
                        <a:rPr lang="zh-TW" altLang="en-US" sz="1200" b="0" i="0" u="none" strike="noStrike" dirty="0">
                          <a:solidFill>
                            <a:srgbClr val="000000"/>
                          </a:solidFill>
                          <a:latin typeface="Arial"/>
                        </a:rPr>
                        <a:t>□</a:t>
                      </a:r>
                      <a:r>
                        <a:rPr lang="en-US" altLang="zh-TW" sz="1200" b="0" i="0" u="none" strike="noStrike" dirty="0">
                          <a:solidFill>
                            <a:srgbClr val="000000"/>
                          </a:solidFill>
                          <a:latin typeface="Calibri"/>
                        </a:rPr>
                        <a:t>10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30</a:t>
                      </a:r>
                      <a:r>
                        <a:rPr lang="zh-TW" altLang="en-US" sz="1200" b="0" i="0" u="none" strike="noStrike" dirty="0">
                          <a:solidFill>
                            <a:srgbClr val="000000"/>
                          </a:solidFill>
                          <a:latin typeface="Arial"/>
                        </a:rPr>
                        <a:t>個　□</a:t>
                      </a:r>
                      <a:r>
                        <a:rPr lang="en-US" altLang="zh-TW" sz="1200" b="0" i="0" u="none" strike="noStrike" dirty="0">
                          <a:solidFill>
                            <a:srgbClr val="000000"/>
                          </a:solidFill>
                          <a:latin typeface="Calibri"/>
                        </a:rPr>
                        <a:t>50</a:t>
                      </a:r>
                      <a:r>
                        <a:rPr lang="zh-TW" altLang="en-US" sz="1200" b="0" i="0" u="none" strike="noStrike" dirty="0">
                          <a:solidFill>
                            <a:srgbClr val="000000"/>
                          </a:solidFill>
                          <a:latin typeface="Arial"/>
                        </a:rPr>
                        <a:t>個</a:t>
                      </a:r>
                      <a:r>
                        <a:rPr lang="zh-TW" altLang="en-US" sz="1500" b="0" i="0" u="none" strike="noStrike" dirty="0">
                          <a:solidFill>
                            <a:srgbClr val="000000"/>
                          </a:solidFill>
                          <a:latin typeface="Arial"/>
                        </a:rPr>
                        <a:t>　</a:t>
                      </a:r>
                      <a:r>
                        <a:rPr lang="zh-TW"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32989">
                <a:tc>
                  <a:txBody>
                    <a:bodyPr/>
                    <a:lstStyle/>
                    <a:p>
                      <a:pPr algn="l" rtl="0" fontAlgn="t"/>
                      <a:r>
                        <a:rPr lang="en-US" altLang="ja-JP" sz="1000" b="0" i="0" u="none" strike="noStrike" dirty="0">
                          <a:solidFill>
                            <a:srgbClr val="000000"/>
                          </a:solidFill>
                          <a:latin typeface="ＭＳ Ｐゴシック"/>
                        </a:rPr>
                        <a:t>※</a:t>
                      </a:r>
                      <a:r>
                        <a:rPr lang="ja-JP" altLang="en-US" sz="1000" b="0" i="0" u="none" strike="noStrike" dirty="0">
                          <a:solidFill>
                            <a:srgbClr val="000000"/>
                          </a:solidFill>
                          <a:latin typeface="Arial"/>
                        </a:rPr>
                        <a:t>端末液晶画面の右下に記載されております</a:t>
                      </a:r>
                      <a:r>
                        <a:rPr lang="ja-JP" altLang="en-US" sz="1000" b="0" i="0" u="none" strike="noStrike" dirty="0">
                          <a:solidFill>
                            <a:srgbClr val="000000"/>
                          </a:solidFill>
                          <a:latin typeface="ＭＳ Ｐゴシック"/>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vMerge="1">
                  <a:txBody>
                    <a:bodyPr/>
                    <a:lstStyle/>
                    <a:p>
                      <a:endParaRPr kumimoji="1" lang="ja-JP" altLang="en-US"/>
                    </a:p>
                  </a:txBody>
                  <a:tcPr/>
                </a:tc>
              </a:tr>
              <a:tr h="247423">
                <a:tc>
                  <a:txBody>
                    <a:bodyPr/>
                    <a:lstStyle/>
                    <a:p>
                      <a:pPr algn="l" rtl="0" fontAlgn="t"/>
                      <a:r>
                        <a:rPr lang="en-US" altLang="ja-JP" sz="1000" b="0" i="0" u="none" strike="noStrike">
                          <a:solidFill>
                            <a:srgbClr val="000000"/>
                          </a:solidFill>
                          <a:latin typeface="Arial"/>
                        </a:rPr>
                        <a:t>[6]</a:t>
                      </a:r>
                      <a:r>
                        <a:rPr lang="ja-JP" altLang="en-US" sz="1000" b="0" i="0" u="none" strike="noStrike">
                          <a:solidFill>
                            <a:srgbClr val="000000"/>
                          </a:solidFill>
                          <a:latin typeface="Arial"/>
                        </a:rPr>
                        <a:t>送付先住所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a:t>
                      </a:r>
                      <a:r>
                        <a:rPr lang="en-US" altLang="ja-JP" sz="1000" b="0" i="0" u="none" strike="noStrike" dirty="0">
                          <a:solidFill>
                            <a:schemeClr val="bg1"/>
                          </a:solidFill>
                          <a:latin typeface="Arial"/>
                        </a:rPr>
                        <a:t>5</a:t>
                      </a:r>
                      <a:r>
                        <a:rPr lang="ja-JP" altLang="en-US" sz="1000" b="0" i="0" u="none" strike="noStrike" dirty="0">
                          <a:solidFill>
                            <a:srgbClr val="000000"/>
                          </a:solidFill>
                          <a:latin typeface="Arial"/>
                        </a:rPr>
                        <a:t>法人　□店舗　□その他住所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7423">
                <a:tc>
                  <a:txBody>
                    <a:bodyPr/>
                    <a:lstStyle/>
                    <a:p>
                      <a:pPr algn="l" rtl="0" fontAlgn="t"/>
                      <a:r>
                        <a:rPr lang="ja-JP" altLang="en-US" sz="1000" b="0" i="0" u="none" strike="noStrike">
                          <a:solidFill>
                            <a:srgbClr val="000000"/>
                          </a:solidFill>
                          <a:latin typeface="Arial"/>
                        </a:rPr>
                        <a:t>その他住所</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47423">
                <a:tc>
                  <a:txBody>
                    <a:bodyPr/>
                    <a:lstStyle/>
                    <a:p>
                      <a:pPr algn="l" rtl="0" fontAlgn="t"/>
                      <a:r>
                        <a:rPr lang="en-US" altLang="ja-JP" sz="1000" b="0" i="0" u="none" strike="noStrike">
                          <a:solidFill>
                            <a:srgbClr val="000000"/>
                          </a:solidFill>
                          <a:latin typeface="Arial"/>
                        </a:rPr>
                        <a:t>[7]</a:t>
                      </a:r>
                      <a:r>
                        <a:rPr lang="ja-JP" altLang="en-US" sz="1000" b="0" i="0" u="none" strike="noStrike">
                          <a:solidFill>
                            <a:srgbClr val="000000"/>
                          </a:solidFill>
                          <a:latin typeface="Arial"/>
                        </a:rPr>
                        <a:t>備考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000" b="0" i="0" u="none" strike="noStrike" dirty="0">
                          <a:solidFill>
                            <a:srgbClr val="000000"/>
                          </a:solidFill>
                          <a:latin typeface="Arial"/>
                        </a:rPr>
                        <a:t>　</a:t>
                      </a:r>
                    </a:p>
                  </a:txBody>
                  <a:tcPr marL="8481" marR="8481" marT="84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4680">
                <a:tc>
                  <a:txBody>
                    <a:bodyPr/>
                    <a:lstStyle/>
                    <a:p>
                      <a:pPr algn="l" fontAlgn="ctr"/>
                      <a:endParaRPr lang="ja-JP" altLang="en-US" sz="1000" b="0" i="0" u="none" strike="noStrike">
                        <a:solidFill>
                          <a:srgbClr val="000000"/>
                        </a:solidFill>
                        <a:latin typeface="ＭＳ Ｐゴシック"/>
                      </a:endParaRPr>
                    </a:p>
                  </a:txBody>
                  <a:tcPr marL="8481" marR="8481" marT="8481"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1000" b="0" i="0" u="none" strike="noStrike" dirty="0">
                        <a:solidFill>
                          <a:srgbClr val="000000"/>
                        </a:solidFill>
                        <a:latin typeface="ＭＳ Ｐゴシック"/>
                      </a:endParaRPr>
                    </a:p>
                  </a:txBody>
                  <a:tcPr marL="8481" marR="8481" marT="8481"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234680">
                <a:tc>
                  <a:txBody>
                    <a:bodyPr/>
                    <a:lstStyle/>
                    <a:p>
                      <a:pPr algn="l" fontAlgn="ctr"/>
                      <a:endParaRPr lang="ja-JP" altLang="en-US" sz="1000" b="0" i="0" u="none" strike="noStrike">
                        <a:solidFill>
                          <a:srgbClr val="000000"/>
                        </a:solidFill>
                        <a:latin typeface="ＭＳ Ｐゴシック"/>
                      </a:endParaRPr>
                    </a:p>
                  </a:txBody>
                  <a:tcPr marL="8481" marR="8481" marT="8481" marB="0" anchor="ctr">
                    <a:lnL>
                      <a:noFill/>
                    </a:lnL>
                    <a:lnR>
                      <a:noFill/>
                    </a:lnR>
                    <a:lnT>
                      <a:noFill/>
                    </a:lnT>
                    <a:lnB>
                      <a:noFill/>
                    </a:lnB>
                    <a:solidFill>
                      <a:schemeClr val="bg1"/>
                    </a:solidFill>
                  </a:tcPr>
                </a:tc>
                <a:tc>
                  <a:txBody>
                    <a:bodyPr/>
                    <a:lstStyle/>
                    <a:p>
                      <a:pPr algn="l" fontAlgn="ctr"/>
                      <a:endParaRPr lang="ja-JP" altLang="en-US" sz="1000" b="0" i="0" u="none" strike="noStrike" dirty="0">
                        <a:solidFill>
                          <a:srgbClr val="000000"/>
                        </a:solidFill>
                        <a:latin typeface="ＭＳ Ｐゴシック"/>
                      </a:endParaRPr>
                    </a:p>
                  </a:txBody>
                  <a:tcPr marL="8481" marR="8481" marT="8481" marB="0" anchor="ctr">
                    <a:lnL>
                      <a:noFill/>
                    </a:lnL>
                    <a:lnR>
                      <a:noFill/>
                    </a:lnR>
                    <a:lnT>
                      <a:noFill/>
                    </a:lnT>
                    <a:lnB>
                      <a:noFill/>
                    </a:lnB>
                    <a:solidFill>
                      <a:schemeClr val="bg1"/>
                    </a:solidFill>
                  </a:tcPr>
                </a:tc>
              </a:tr>
            </a:tbl>
          </a:graphicData>
        </a:graphic>
      </p:graphicFrame>
      <p:pic>
        <p:nvPicPr>
          <p:cNvPr id="34" name="Picture 2"/>
          <p:cNvPicPr>
            <a:picLocks noChangeAspect="1" noChangeArrowheads="1"/>
          </p:cNvPicPr>
          <p:nvPr/>
        </p:nvPicPr>
        <p:blipFill>
          <a:blip r:embed="rId13" cstate="print"/>
          <a:srcRect/>
          <a:stretch>
            <a:fillRect/>
          </a:stretch>
        </p:blipFill>
        <p:spPr bwMode="auto">
          <a:xfrm>
            <a:off x="3140968" y="8244408"/>
            <a:ext cx="720080" cy="213650"/>
          </a:xfrm>
          <a:prstGeom prst="rect">
            <a:avLst/>
          </a:prstGeom>
          <a:noFill/>
        </p:spPr>
      </p:pic>
      <p:pic>
        <p:nvPicPr>
          <p:cNvPr id="36" name="Picture 4"/>
          <p:cNvPicPr>
            <a:picLocks noChangeAspect="1" noChangeArrowheads="1"/>
          </p:cNvPicPr>
          <p:nvPr/>
        </p:nvPicPr>
        <p:blipFill>
          <a:blip r:embed="rId14" cstate="print"/>
          <a:srcRect/>
          <a:stretch>
            <a:fillRect/>
          </a:stretch>
        </p:blipFill>
        <p:spPr bwMode="auto">
          <a:xfrm>
            <a:off x="4221088" y="8244408"/>
            <a:ext cx="864096" cy="216024"/>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正方形/長方形 24"/>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26" name="直線コネクタ 25"/>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29" name="テキスト ボックス 28"/>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1" name="正方形/長方形 30"/>
          <p:cNvSpPr/>
          <p:nvPr/>
        </p:nvSpPr>
        <p:spPr>
          <a:xfrm>
            <a:off x="1628800" y="6660232"/>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62455" y="6698332"/>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33" name="テキスト ボックス 32"/>
          <p:cNvSpPr txBox="1"/>
          <p:nvPr/>
        </p:nvSpPr>
        <p:spPr>
          <a:xfrm>
            <a:off x="2852936" y="6869350"/>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34" name="テキスト ボックス 33"/>
          <p:cNvSpPr txBox="1"/>
          <p:nvPr/>
        </p:nvSpPr>
        <p:spPr>
          <a:xfrm>
            <a:off x="2348880" y="7274396"/>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
        <p:nvSpPr>
          <p:cNvPr id="37" name="テキスト ボックス 36"/>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graphicFrame>
        <p:nvGraphicFramePr>
          <p:cNvPr id="35" name="表 34"/>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36" name="正方形/長方形 35"/>
          <p:cNvSpPr/>
          <p:nvPr/>
        </p:nvSpPr>
        <p:spPr>
          <a:xfrm flipH="1">
            <a:off x="3267968" y="7713092"/>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68" name="表 67"/>
          <p:cNvGraphicFramePr>
            <a:graphicFrameLocks noGrp="1"/>
          </p:cNvGraphicFramePr>
          <p:nvPr/>
        </p:nvGraphicFramePr>
        <p:xfrm>
          <a:off x="1484784" y="3779914"/>
          <a:ext cx="4968552" cy="3456382"/>
        </p:xfrm>
        <a:graphic>
          <a:graphicData uri="http://schemas.openxmlformats.org/drawingml/2006/table">
            <a:tbl>
              <a:tblPr/>
              <a:tblGrid>
                <a:gridCol w="2376264"/>
                <a:gridCol w="2592288"/>
              </a:tblGrid>
              <a:tr h="483460">
                <a:tc>
                  <a:txBody>
                    <a:bodyPr/>
                    <a:lstStyle/>
                    <a:p>
                      <a:pPr algn="l" rtl="0" fontAlgn="t"/>
                      <a:r>
                        <a:rPr lang="en-US" altLang="zh-TW" sz="1300" b="0" i="0" u="none" strike="noStrike" dirty="0">
                          <a:solidFill>
                            <a:srgbClr val="000000"/>
                          </a:solidFill>
                          <a:latin typeface="Arial"/>
                        </a:rPr>
                        <a:t>[1]</a:t>
                      </a:r>
                      <a:r>
                        <a:rPr lang="zh-TW" altLang="en-US" sz="1300" b="0" i="0" u="none" strike="noStrike" dirty="0">
                          <a:solidFill>
                            <a:srgbClr val="000000"/>
                          </a:solidFill>
                          <a:latin typeface="ＭＳ Ｐゴシック"/>
                        </a:rPr>
                        <a:t>氏名</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460">
                <a:tc>
                  <a:txBody>
                    <a:bodyPr/>
                    <a:lstStyle/>
                    <a:p>
                      <a:pPr algn="l" rtl="0" fontAlgn="t"/>
                      <a:r>
                        <a:rPr lang="en-US" altLang="ja-JP" sz="1300" b="0" i="0" u="none" strike="noStrike" dirty="0">
                          <a:solidFill>
                            <a:srgbClr val="000000"/>
                          </a:solidFill>
                          <a:latin typeface="Arial"/>
                        </a:rPr>
                        <a:t>[2]</a:t>
                      </a:r>
                      <a:r>
                        <a:rPr lang="ja-JP" altLang="en-US" sz="1300" b="0" i="0" u="none" strike="noStrike" dirty="0">
                          <a:solidFill>
                            <a:srgbClr val="000000"/>
                          </a:solidFill>
                          <a:latin typeface="ＭＳ Ｐゴシック"/>
                        </a:rPr>
                        <a:t>会</a:t>
                      </a:r>
                      <a:r>
                        <a:rPr lang="ja-JP" altLang="en-US" sz="1300" b="0" i="0" u="none" strike="noStrike" dirty="0" smtClean="0">
                          <a:solidFill>
                            <a:srgbClr val="000000"/>
                          </a:solidFill>
                          <a:latin typeface="ＭＳ Ｐゴシック"/>
                        </a:rPr>
                        <a:t>社名または店舗名　</a:t>
                      </a:r>
                      <a:r>
                        <a:rPr lang="ja-JP" altLang="en-US" sz="1300" b="1" i="0" u="none" strike="noStrike" dirty="0" smtClean="0">
                          <a:solidFill>
                            <a:srgbClr val="FF0000"/>
                          </a:solidFill>
                          <a:latin typeface="ＭＳ Ｐゴシック"/>
                        </a:rPr>
                        <a:t>（</a:t>
                      </a:r>
                      <a:r>
                        <a:rPr lang="ja-JP" altLang="en-US" sz="1300" b="1" i="0" u="none" strike="noStrike" dirty="0">
                          <a:solidFill>
                            <a:srgbClr val="FF0000"/>
                          </a:solidFill>
                          <a:latin typeface="ＭＳ Ｐゴシック"/>
                        </a:rPr>
                        <a:t>必須）</a:t>
                      </a:r>
                      <a:endParaRPr lang="ja-JP"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460">
                <a:tc>
                  <a:txBody>
                    <a:bodyPr/>
                    <a:lstStyle/>
                    <a:p>
                      <a:pPr algn="l" rtl="0" fontAlgn="t"/>
                      <a:r>
                        <a:rPr lang="en-US" altLang="zh-TW" sz="1300" b="0" i="0" u="none" strike="noStrike" dirty="0">
                          <a:solidFill>
                            <a:srgbClr val="000000"/>
                          </a:solidFill>
                          <a:latin typeface="Arial"/>
                        </a:rPr>
                        <a:t>[3]</a:t>
                      </a:r>
                      <a:r>
                        <a:rPr lang="zh-TW" altLang="en-US" sz="1300" b="0" i="0" u="none" strike="noStrike" dirty="0">
                          <a:solidFill>
                            <a:srgbClr val="000000"/>
                          </a:solidFill>
                          <a:latin typeface="ＭＳ Ｐゴシック"/>
                        </a:rPr>
                        <a:t>電話番号</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460">
                <a:tc>
                  <a:txBody>
                    <a:bodyPr/>
                    <a:lstStyle/>
                    <a:p>
                      <a:pPr algn="l" rtl="0" fontAlgn="t"/>
                      <a:r>
                        <a:rPr lang="en-US" altLang="ja-JP" sz="1300" b="0" i="0" u="none" strike="noStrike" dirty="0">
                          <a:solidFill>
                            <a:srgbClr val="000000"/>
                          </a:solidFill>
                          <a:latin typeface="Arial"/>
                        </a:rPr>
                        <a:t>[4]</a:t>
                      </a:r>
                      <a:r>
                        <a:rPr lang="ja-JP" altLang="en-US" sz="1300" b="0" i="0" u="none" strike="noStrike" dirty="0" smtClean="0">
                          <a:solidFill>
                            <a:srgbClr val="000000"/>
                          </a:solidFill>
                          <a:latin typeface="ＭＳ Ｐゴシック"/>
                        </a:rPr>
                        <a:t>加盟店</a:t>
                      </a:r>
                      <a:r>
                        <a:rPr lang="en-US" altLang="ja-JP" sz="1300" b="0" i="0" u="none" strike="noStrike" dirty="0" smtClean="0">
                          <a:solidFill>
                            <a:srgbClr val="000000"/>
                          </a:solidFill>
                          <a:latin typeface="ＭＳ Ｐゴシック"/>
                        </a:rPr>
                        <a:t>ID</a:t>
                      </a:r>
                      <a:endParaRPr lang="ja-JP"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460">
                <a:tc>
                  <a:txBody>
                    <a:bodyPr/>
                    <a:lstStyle/>
                    <a:p>
                      <a:pPr algn="l" rtl="0" fontAlgn="t"/>
                      <a:r>
                        <a:rPr lang="en-US" altLang="ja-JP" sz="1300" b="0" i="0" u="none" strike="noStrike">
                          <a:solidFill>
                            <a:srgbClr val="000000"/>
                          </a:solidFill>
                          <a:latin typeface="Arial"/>
                        </a:rPr>
                        <a:t>[5]</a:t>
                      </a:r>
                      <a:r>
                        <a:rPr lang="ja-JP" altLang="en-US" sz="1300" b="0" i="0" u="none" strike="noStrike">
                          <a:solidFill>
                            <a:srgbClr val="000000"/>
                          </a:solidFill>
                          <a:latin typeface="ＭＳ Ｐゴシック"/>
                        </a:rPr>
                        <a:t>店舗名</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541">
                <a:tc>
                  <a:txBody>
                    <a:bodyPr/>
                    <a:lstStyle/>
                    <a:p>
                      <a:pPr algn="l" rtl="0" fontAlgn="t"/>
                      <a:r>
                        <a:rPr lang="en-US" altLang="ja-JP" sz="1300" b="0" i="0" u="none" strike="noStrike">
                          <a:solidFill>
                            <a:srgbClr val="000000"/>
                          </a:solidFill>
                          <a:latin typeface="Arial"/>
                        </a:rPr>
                        <a:t>[6]</a:t>
                      </a:r>
                      <a:r>
                        <a:rPr lang="ja-JP" altLang="en-US" sz="1300" b="0" i="0" u="none" strike="noStrike">
                          <a:solidFill>
                            <a:srgbClr val="000000"/>
                          </a:solidFill>
                          <a:latin typeface="ＭＳ Ｐゴシック"/>
                        </a:rPr>
                        <a:t>メールアドレス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9541">
                <a:tc>
                  <a:txBody>
                    <a:bodyPr/>
                    <a:lstStyle/>
                    <a:p>
                      <a:pPr algn="l" fontAlgn="t"/>
                      <a:r>
                        <a:rPr lang="en-US" altLang="ja-JP" sz="1300" b="0" i="0" u="none" strike="noStrike">
                          <a:solidFill>
                            <a:srgbClr val="000000"/>
                          </a:solidFill>
                          <a:latin typeface="Arial"/>
                        </a:rPr>
                        <a:t>[7]</a:t>
                      </a:r>
                      <a:r>
                        <a:rPr lang="ja-JP" altLang="en-US" sz="1300" b="0" i="0" u="none" strike="noStrike">
                          <a:solidFill>
                            <a:srgbClr val="000000"/>
                          </a:solidFill>
                          <a:latin typeface="ＭＳ Ｐゴシック"/>
                        </a:rPr>
                        <a:t>お問い合わせ内容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7" name="Picture 2"/>
          <p:cNvPicPr>
            <a:picLocks noChangeAspect="1" noChangeArrowheads="1"/>
          </p:cNvPicPr>
          <p:nvPr/>
        </p:nvPicPr>
        <p:blipFill>
          <a:blip r:embed="rId12" cstate="print"/>
          <a:srcRect/>
          <a:stretch>
            <a:fillRect/>
          </a:stretch>
        </p:blipFill>
        <p:spPr bwMode="auto">
          <a:xfrm>
            <a:off x="3810000" y="10029825"/>
            <a:ext cx="876300" cy="247650"/>
          </a:xfrm>
          <a:prstGeom prst="rect">
            <a:avLst/>
          </a:prstGeom>
          <a:noFill/>
        </p:spPr>
      </p:pic>
      <p:pic>
        <p:nvPicPr>
          <p:cNvPr id="29" name="Picture 4"/>
          <p:cNvPicPr>
            <a:picLocks noChangeAspect="1" noChangeArrowheads="1"/>
          </p:cNvPicPr>
          <p:nvPr/>
        </p:nvPicPr>
        <p:blipFill>
          <a:blip r:embed="rId13" cstate="print"/>
          <a:srcRect/>
          <a:stretch>
            <a:fillRect/>
          </a:stretch>
        </p:blipFill>
        <p:spPr bwMode="auto">
          <a:xfrm>
            <a:off x="5057775" y="10010775"/>
            <a:ext cx="1009650" cy="266700"/>
          </a:xfrm>
          <a:prstGeom prst="rect">
            <a:avLst/>
          </a:prstGeom>
          <a:noFill/>
        </p:spPr>
      </p:pic>
      <p:graphicFrame>
        <p:nvGraphicFramePr>
          <p:cNvPr id="31" name="表 30"/>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32" name="正方形/長方形 31"/>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
        <p:nvSpPr>
          <p:cNvPr id="33" name="正方形/長方形 32"/>
          <p:cNvSpPr/>
          <p:nvPr/>
        </p:nvSpPr>
        <p:spPr>
          <a:xfrm>
            <a:off x="2996953" y="7380312"/>
            <a:ext cx="1409948" cy="201588"/>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200" b="1" dirty="0">
                <a:solidFill>
                  <a:sysClr val="windowText" lastClr="000000"/>
                </a:solidFill>
              </a:rPr>
              <a:t>内容を確認する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68" name="表 67"/>
          <p:cNvGraphicFramePr>
            <a:graphicFrameLocks noGrp="1"/>
          </p:cNvGraphicFramePr>
          <p:nvPr/>
        </p:nvGraphicFramePr>
        <p:xfrm>
          <a:off x="1484784" y="3923929"/>
          <a:ext cx="4968552" cy="3672409"/>
        </p:xfrm>
        <a:graphic>
          <a:graphicData uri="http://schemas.openxmlformats.org/drawingml/2006/table">
            <a:tbl>
              <a:tblPr/>
              <a:tblGrid>
                <a:gridCol w="1753607"/>
                <a:gridCol w="3214945"/>
              </a:tblGrid>
              <a:tr h="513677">
                <a:tc>
                  <a:txBody>
                    <a:bodyPr/>
                    <a:lstStyle/>
                    <a:p>
                      <a:pPr algn="l" rtl="0" fontAlgn="t"/>
                      <a:r>
                        <a:rPr lang="en-US" altLang="zh-TW" sz="1300" b="0" i="0" u="none" strike="noStrike" dirty="0">
                          <a:solidFill>
                            <a:srgbClr val="000000"/>
                          </a:solidFill>
                          <a:latin typeface="Arial"/>
                        </a:rPr>
                        <a:t>[1]</a:t>
                      </a:r>
                      <a:r>
                        <a:rPr lang="zh-TW" altLang="en-US" sz="1300" b="0" i="0" u="none" strike="noStrike" dirty="0">
                          <a:solidFill>
                            <a:srgbClr val="000000"/>
                          </a:solidFill>
                          <a:latin typeface="ＭＳ Ｐゴシック"/>
                        </a:rPr>
                        <a:t>氏名</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[2]</a:t>
                      </a:r>
                      <a:r>
                        <a:rPr lang="ja-JP" altLang="en-US" sz="1300" b="0" i="0" u="none" strike="noStrike">
                          <a:solidFill>
                            <a:srgbClr val="000000"/>
                          </a:solidFill>
                          <a:latin typeface="ＭＳ Ｐゴシック"/>
                        </a:rPr>
                        <a:t>会社名</a:t>
                      </a:r>
                      <a:r>
                        <a:rPr lang="ja-JP" altLang="en-US" sz="1300" b="1" i="0" u="none" strike="noStrike">
                          <a:solidFill>
                            <a:srgbClr val="FF0000"/>
                          </a:solidFill>
                          <a:latin typeface="ＭＳ Ｐゴシック"/>
                        </a:rPr>
                        <a:t>（必須）</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zh-TW" sz="1300" b="0" i="0" u="none" strike="noStrike" dirty="0">
                          <a:solidFill>
                            <a:srgbClr val="000000"/>
                          </a:solidFill>
                          <a:latin typeface="Arial"/>
                        </a:rPr>
                        <a:t>[3]</a:t>
                      </a:r>
                      <a:r>
                        <a:rPr lang="zh-TW" altLang="en-US" sz="1300" b="0" i="0" u="none" strike="noStrike" dirty="0">
                          <a:solidFill>
                            <a:srgbClr val="000000"/>
                          </a:solidFill>
                          <a:latin typeface="ＭＳ Ｐゴシック"/>
                        </a:rPr>
                        <a:t>電話番号</a:t>
                      </a:r>
                      <a:r>
                        <a:rPr lang="zh-TW" altLang="en-US" sz="1300" b="1" i="0" u="none" strike="noStrike" dirty="0">
                          <a:solidFill>
                            <a:srgbClr val="FF0000"/>
                          </a:solidFill>
                          <a:latin typeface="ＭＳ Ｐゴシック"/>
                        </a:rPr>
                        <a:t>（必須）</a:t>
                      </a:r>
                      <a:endParaRPr lang="zh-TW" altLang="en-US" sz="13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[4]</a:t>
                      </a:r>
                      <a:r>
                        <a:rPr lang="ja-JP" altLang="en-US" sz="1300" b="0" i="0" u="none" strike="noStrike">
                          <a:solidFill>
                            <a:srgbClr val="000000"/>
                          </a:solidFill>
                          <a:latin typeface="ＭＳ Ｐゴシック"/>
                        </a:rPr>
                        <a:t>加盟店番号</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3677">
                <a:tc>
                  <a:txBody>
                    <a:bodyPr/>
                    <a:lstStyle/>
                    <a:p>
                      <a:pPr algn="l" rtl="0" fontAlgn="t"/>
                      <a:r>
                        <a:rPr lang="en-US" altLang="ja-JP" sz="1300" b="0" i="0" u="none" strike="noStrike">
                          <a:solidFill>
                            <a:srgbClr val="000000"/>
                          </a:solidFill>
                          <a:latin typeface="Arial"/>
                        </a:rPr>
                        <a:t>[5]</a:t>
                      </a:r>
                      <a:r>
                        <a:rPr lang="ja-JP" altLang="en-US" sz="1300" b="0" i="0" u="none" strike="noStrike">
                          <a:solidFill>
                            <a:srgbClr val="000000"/>
                          </a:solidFill>
                          <a:latin typeface="ＭＳ Ｐゴシック"/>
                        </a:rPr>
                        <a:t>店舗名</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rtl="0" fontAlgn="t"/>
                      <a:r>
                        <a:rPr lang="en-US" altLang="ja-JP" sz="1300" b="0" i="0" u="none" strike="noStrike">
                          <a:solidFill>
                            <a:srgbClr val="000000"/>
                          </a:solidFill>
                          <a:latin typeface="Arial"/>
                        </a:rPr>
                        <a:t>[6]</a:t>
                      </a:r>
                      <a:r>
                        <a:rPr lang="ja-JP" altLang="en-US" sz="1300" b="0" i="0" u="none" strike="noStrike">
                          <a:solidFill>
                            <a:srgbClr val="000000"/>
                          </a:solidFill>
                          <a:latin typeface="ＭＳ Ｐゴシック"/>
                        </a:rPr>
                        <a:t>メールアドレス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2012">
                <a:tc>
                  <a:txBody>
                    <a:bodyPr/>
                    <a:lstStyle/>
                    <a:p>
                      <a:pPr algn="l" fontAlgn="t"/>
                      <a:r>
                        <a:rPr lang="en-US" altLang="ja-JP" sz="1300" b="0" i="0" u="none" strike="noStrike">
                          <a:solidFill>
                            <a:srgbClr val="000000"/>
                          </a:solidFill>
                          <a:latin typeface="Arial"/>
                        </a:rPr>
                        <a:t>[7]</a:t>
                      </a:r>
                      <a:r>
                        <a:rPr lang="ja-JP" altLang="en-US" sz="1300" b="0" i="0" u="none" strike="noStrike">
                          <a:solidFill>
                            <a:srgbClr val="000000"/>
                          </a:solidFill>
                          <a:latin typeface="ＭＳ Ｐゴシック"/>
                        </a:rPr>
                        <a:t>お問い合わせ内容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8"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sp>
        <p:nvSpPr>
          <p:cNvPr id="25" name="正方形/長方形 24"/>
          <p:cNvSpPr/>
          <p:nvPr/>
        </p:nvSpPr>
        <p:spPr>
          <a:xfrm>
            <a:off x="13449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6" name="表 25"/>
          <p:cNvGraphicFramePr>
            <a:graphicFrameLocks noGrp="1"/>
          </p:cNvGraphicFramePr>
          <p:nvPr/>
        </p:nvGraphicFramePr>
        <p:xfrm>
          <a:off x="1556792" y="4067943"/>
          <a:ext cx="5112568" cy="4464494"/>
        </p:xfrm>
        <a:graphic>
          <a:graphicData uri="http://schemas.openxmlformats.org/drawingml/2006/table">
            <a:tbl>
              <a:tblPr/>
              <a:tblGrid>
                <a:gridCol w="2058232"/>
                <a:gridCol w="3054336"/>
              </a:tblGrid>
              <a:tr h="374963">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0" marR="0" marT="0" marB="0" anchor="ctr">
                    <a:lnL>
                      <a:noFill/>
                    </a:lnL>
                    <a:lnR>
                      <a:noFill/>
                    </a:lnR>
                    <a:lnT>
                      <a:noFill/>
                    </a:lnT>
                    <a:lnB>
                      <a:noFill/>
                    </a:lnB>
                    <a:solidFill>
                      <a:schemeClr val="bg1"/>
                    </a:solidFill>
                  </a:tcPr>
                </a:tc>
                <a:tc hMerge="1">
                  <a:txBody>
                    <a:bodyPr/>
                    <a:lstStyle/>
                    <a:p>
                      <a:endParaRPr kumimoji="1" lang="ja-JP" altLang="en-US"/>
                    </a:p>
                  </a:txBody>
                  <a:tcPr/>
                </a:tc>
              </a:tr>
              <a:tr h="339898">
                <a:tc>
                  <a:txBody>
                    <a:bodyPr/>
                    <a:lstStyle/>
                    <a:p>
                      <a:pPr algn="l" fontAlgn="ctr"/>
                      <a:r>
                        <a:rPr lang="ja-JP" altLang="en-US" sz="1100" b="0" i="0" u="none" strike="noStrike">
                          <a:solidFill>
                            <a:srgbClr val="000000"/>
                          </a:solidFill>
                          <a:latin typeface="ＭＳ Ｐゴシック"/>
                        </a:rPr>
                        <a:t>ご入力日時</a:t>
                      </a:r>
                    </a:p>
                  </a:txBody>
                  <a:tcPr marL="0" marR="0" marT="0" marB="0" anchor="ctr">
                    <a:lnL>
                      <a:noFill/>
                    </a:lnL>
                    <a:lnR>
                      <a:noFill/>
                    </a:lnR>
                    <a:lnT>
                      <a:noFill/>
                    </a:lnT>
                    <a:lnB>
                      <a:noFill/>
                    </a:lnB>
                    <a:solidFill>
                      <a:schemeClr val="bg1"/>
                    </a:solidFill>
                  </a:tcPr>
                </a:tc>
                <a:tc>
                  <a:txBody>
                    <a:bodyPr/>
                    <a:lstStyle/>
                    <a:p>
                      <a:pPr algn="l" fontAlgn="ctr"/>
                      <a:r>
                        <a:rPr lang="ja-JP" altLang="en-US" sz="1100" b="0" i="0" u="none" strike="noStrike" dirty="0">
                          <a:solidFill>
                            <a:srgbClr val="000000"/>
                          </a:solidFill>
                          <a:latin typeface="ＭＳ Ｐゴシック"/>
                        </a:rPr>
                        <a:t>○○○○年○○月○○日（○）　○○：○○</a:t>
                      </a:r>
                    </a:p>
                  </a:txBody>
                  <a:tcPr marL="0" marR="0" marT="0" marB="0" anchor="ctr">
                    <a:lnL>
                      <a:noFill/>
                    </a:lnL>
                    <a:lnR>
                      <a:noFill/>
                    </a:lnR>
                    <a:lnT>
                      <a:noFill/>
                    </a:lnT>
                    <a:lnB>
                      <a:noFill/>
                    </a:lnB>
                    <a:solidFill>
                      <a:schemeClr val="bg1"/>
                    </a:solidFill>
                  </a:tcPr>
                </a:tc>
              </a:tr>
              <a:tr h="296847">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359339">
                <a:tc>
                  <a:txBody>
                    <a:bodyPr/>
                    <a:lstStyle/>
                    <a:p>
                      <a:pPr algn="l" rtl="0" fontAlgn="t"/>
                      <a:r>
                        <a:rPr lang="en-US" altLang="zh-TW" sz="1100" b="0" i="0" u="none" strike="noStrike">
                          <a:solidFill>
                            <a:srgbClr val="000000"/>
                          </a:solidFill>
                          <a:latin typeface="Arial"/>
                        </a:rPr>
                        <a:t>[1]</a:t>
                      </a:r>
                      <a:r>
                        <a:rPr lang="zh-TW" altLang="en-US" sz="1100" b="0" i="0" u="none" strike="noStrike">
                          <a:solidFill>
                            <a:srgbClr val="000000"/>
                          </a:solidFill>
                          <a:latin typeface="Arial"/>
                        </a:rPr>
                        <a:t>氏名</a:t>
                      </a:r>
                      <a:r>
                        <a:rPr lang="zh-TW" altLang="en-US" sz="1100" b="1" i="0" u="none" strike="noStrike">
                          <a:solidFill>
                            <a:srgbClr val="FF0000"/>
                          </a:solidFill>
                          <a:latin typeface="Arial"/>
                        </a:rPr>
                        <a:t>（必須）</a:t>
                      </a:r>
                      <a:r>
                        <a:rPr lang="zh-TW" altLang="en-US" sz="11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59339">
                <a:tc>
                  <a:txBody>
                    <a:bodyPr/>
                    <a:lstStyle/>
                    <a:p>
                      <a:pPr algn="l" rtl="0" fontAlgn="t"/>
                      <a:r>
                        <a:rPr lang="en-US" altLang="ja-JP" sz="1100" b="0" i="0" u="none" strike="noStrike" dirty="0">
                          <a:solidFill>
                            <a:srgbClr val="000000"/>
                          </a:solidFill>
                          <a:latin typeface="Arial"/>
                        </a:rPr>
                        <a:t>[2]</a:t>
                      </a:r>
                      <a:r>
                        <a:rPr lang="ja-JP" altLang="en-US" sz="1100" b="0" i="0" u="none" strike="noStrike" dirty="0">
                          <a:solidFill>
                            <a:srgbClr val="000000"/>
                          </a:solidFill>
                          <a:latin typeface="Arial"/>
                        </a:rPr>
                        <a:t>会</a:t>
                      </a:r>
                      <a:r>
                        <a:rPr lang="ja-JP" altLang="en-US" sz="1100" b="0" i="0" u="none" strike="noStrike" dirty="0" smtClean="0">
                          <a:solidFill>
                            <a:srgbClr val="000000"/>
                          </a:solidFill>
                          <a:latin typeface="Arial"/>
                        </a:rPr>
                        <a:t>社名または店舗名　</a:t>
                      </a:r>
                      <a:r>
                        <a:rPr lang="ja-JP" altLang="en-US" sz="1100" b="1" i="0" u="none" strike="noStrike" dirty="0" smtClean="0">
                          <a:solidFill>
                            <a:srgbClr val="FF0000"/>
                          </a:solidFill>
                          <a:latin typeface="Arial"/>
                        </a:rPr>
                        <a:t>（</a:t>
                      </a:r>
                      <a:r>
                        <a:rPr lang="ja-JP" altLang="en-US" sz="1100" b="1" i="0" u="none" strike="noStrike" dirty="0">
                          <a:solidFill>
                            <a:srgbClr val="FF0000"/>
                          </a:solidFill>
                          <a:latin typeface="Arial"/>
                        </a:rPr>
                        <a:t>必須）</a:t>
                      </a:r>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59339">
                <a:tc>
                  <a:txBody>
                    <a:bodyPr/>
                    <a:lstStyle/>
                    <a:p>
                      <a:pPr algn="l" rtl="0" fontAlgn="t"/>
                      <a:r>
                        <a:rPr lang="en-US" altLang="zh-TW" sz="1100" b="0" i="0" u="none" strike="noStrike">
                          <a:solidFill>
                            <a:srgbClr val="000000"/>
                          </a:solidFill>
                          <a:latin typeface="Arial"/>
                        </a:rPr>
                        <a:t>[3]</a:t>
                      </a:r>
                      <a:r>
                        <a:rPr lang="zh-TW" altLang="en-US" sz="1100" b="0" i="0" u="none" strike="noStrike">
                          <a:solidFill>
                            <a:srgbClr val="000000"/>
                          </a:solidFill>
                          <a:latin typeface="Arial"/>
                        </a:rPr>
                        <a:t>電話番号</a:t>
                      </a:r>
                      <a:r>
                        <a:rPr lang="zh-TW" altLang="en-US" sz="1100" b="1" i="0" u="none" strike="noStrike">
                          <a:solidFill>
                            <a:srgbClr val="FF0000"/>
                          </a:solidFill>
                          <a:latin typeface="Arial"/>
                        </a:rPr>
                        <a:t>（必須）</a:t>
                      </a:r>
                      <a:r>
                        <a:rPr lang="zh-TW" altLang="en-US" sz="11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59339">
                <a:tc>
                  <a:txBody>
                    <a:bodyPr/>
                    <a:lstStyle/>
                    <a:p>
                      <a:pPr algn="l" rtl="0" fontAlgn="t"/>
                      <a:r>
                        <a:rPr lang="en-US" altLang="ja-JP" sz="1100" b="0" i="0" u="none" strike="noStrike" dirty="0">
                          <a:solidFill>
                            <a:srgbClr val="000000"/>
                          </a:solidFill>
                          <a:latin typeface="Arial"/>
                        </a:rPr>
                        <a:t>[4]</a:t>
                      </a:r>
                      <a:r>
                        <a:rPr lang="ja-JP" altLang="en-US" sz="1100" b="0" i="0" u="none" strike="noStrike" dirty="0" smtClean="0">
                          <a:solidFill>
                            <a:srgbClr val="000000"/>
                          </a:solidFill>
                          <a:latin typeface="Arial"/>
                        </a:rPr>
                        <a:t>加盟店</a:t>
                      </a:r>
                      <a:r>
                        <a:rPr lang="en-US" altLang="ja-JP" sz="1100" b="0" i="0" u="none" strike="noStrike" dirty="0" smtClean="0">
                          <a:solidFill>
                            <a:srgbClr val="000000"/>
                          </a:solidFill>
                          <a:latin typeface="Arial"/>
                        </a:rPr>
                        <a:t>ID</a:t>
                      </a:r>
                      <a:r>
                        <a:rPr lang="ja-JP" altLang="en-US" sz="1100" b="0" i="0" u="none" strike="noStrike" dirty="0" smtClean="0">
                          <a:solidFill>
                            <a:srgbClr val="000000"/>
                          </a:solidFill>
                          <a:latin typeface="Arial"/>
                        </a:rPr>
                        <a:t> </a:t>
                      </a:r>
                      <a:endParaRPr lang="ja-JP" altLang="en-US" sz="11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59339">
                <a:tc>
                  <a:txBody>
                    <a:bodyPr/>
                    <a:lstStyle/>
                    <a:p>
                      <a:pPr algn="l" rtl="0" fontAlgn="t"/>
                      <a:r>
                        <a:rPr lang="en-US" altLang="ja-JP" sz="1100" b="0" i="0" u="none" strike="noStrike">
                          <a:solidFill>
                            <a:srgbClr val="000000"/>
                          </a:solidFill>
                          <a:latin typeface="Arial"/>
                        </a:rPr>
                        <a:t>[5]</a:t>
                      </a:r>
                      <a:r>
                        <a:rPr lang="ja-JP" altLang="en-US" sz="1100" b="0" i="0" u="none" strike="noStrike">
                          <a:solidFill>
                            <a:srgbClr val="000000"/>
                          </a:solidFill>
                          <a:latin typeface="Arial"/>
                        </a:rPr>
                        <a:t>店舗名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1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211">
                <a:tc>
                  <a:txBody>
                    <a:bodyPr/>
                    <a:lstStyle/>
                    <a:p>
                      <a:pPr algn="l" rtl="0" fontAlgn="t"/>
                      <a:r>
                        <a:rPr lang="en-US" altLang="ja-JP" sz="1100" b="0" i="0" u="none" strike="noStrike">
                          <a:solidFill>
                            <a:srgbClr val="000000"/>
                          </a:solidFill>
                          <a:latin typeface="Arial"/>
                        </a:rPr>
                        <a:t>[6]</a:t>
                      </a:r>
                      <a:r>
                        <a:rPr lang="ja-JP" altLang="en-US" sz="1100" b="0" i="0" u="none" strike="noStrike">
                          <a:solidFill>
                            <a:srgbClr val="000000"/>
                          </a:solidFill>
                          <a:latin typeface="Arial"/>
                        </a:rPr>
                        <a:t>メールアドレス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211">
                <a:tc>
                  <a:txBody>
                    <a:bodyPr/>
                    <a:lstStyle/>
                    <a:p>
                      <a:pPr algn="l" rtl="0" fontAlgn="t"/>
                      <a:r>
                        <a:rPr lang="en-US" altLang="ja-JP" sz="1100" b="0" i="0" u="none" strike="noStrike">
                          <a:solidFill>
                            <a:srgbClr val="000000"/>
                          </a:solidFill>
                          <a:latin typeface="Arial"/>
                        </a:rPr>
                        <a:t>[7]</a:t>
                      </a:r>
                      <a:r>
                        <a:rPr lang="ja-JP" altLang="en-US" sz="1100" b="0" i="0" u="none" strike="noStrike">
                          <a:solidFill>
                            <a:srgbClr val="000000"/>
                          </a:solidFill>
                          <a:latin typeface="Arial"/>
                        </a:rPr>
                        <a:t>お問い合わせ内容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81223">
                <a:tc>
                  <a:txBody>
                    <a:bodyPr/>
                    <a:lstStyle/>
                    <a:p>
                      <a:pPr algn="l" fontAlgn="ctr"/>
                      <a:endParaRPr lang="ja-JP" altLang="en-US" sz="900" b="0" i="0" u="none" strike="noStrike">
                        <a:solidFill>
                          <a:srgbClr val="000000"/>
                        </a:solidFill>
                        <a:latin typeface="ＭＳ Ｐゴシック"/>
                      </a:endParaRPr>
                    </a:p>
                  </a:txBody>
                  <a:tcPr marL="0" marR="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281223">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r h="281223">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solidFill>
                      <a:schemeClr val="bg1"/>
                    </a:solidFill>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solidFill>
                      <a:schemeClr val="bg1"/>
                    </a:solidFill>
                  </a:tcPr>
                </a:tc>
              </a:tr>
            </a:tbl>
          </a:graphicData>
        </a:graphic>
      </p:graphicFrame>
      <p:pic>
        <p:nvPicPr>
          <p:cNvPr id="27" name="Picture 2"/>
          <p:cNvPicPr>
            <a:picLocks noChangeAspect="1" noChangeArrowheads="1"/>
          </p:cNvPicPr>
          <p:nvPr/>
        </p:nvPicPr>
        <p:blipFill>
          <a:blip r:embed="rId13" cstate="print"/>
          <a:srcRect/>
          <a:stretch>
            <a:fillRect/>
          </a:stretch>
        </p:blipFill>
        <p:spPr bwMode="auto">
          <a:xfrm>
            <a:off x="3810000" y="10029825"/>
            <a:ext cx="876300" cy="247650"/>
          </a:xfrm>
          <a:prstGeom prst="rect">
            <a:avLst/>
          </a:prstGeom>
          <a:noFill/>
        </p:spPr>
      </p:pic>
      <p:pic>
        <p:nvPicPr>
          <p:cNvPr id="29" name="Picture 4"/>
          <p:cNvPicPr>
            <a:picLocks noChangeAspect="1" noChangeArrowheads="1"/>
          </p:cNvPicPr>
          <p:nvPr/>
        </p:nvPicPr>
        <p:blipFill>
          <a:blip r:embed="rId14" cstate="print"/>
          <a:srcRect/>
          <a:stretch>
            <a:fillRect/>
          </a:stretch>
        </p:blipFill>
        <p:spPr bwMode="auto">
          <a:xfrm>
            <a:off x="5057775" y="10010775"/>
            <a:ext cx="1009650" cy="266700"/>
          </a:xfrm>
          <a:prstGeom prst="rect">
            <a:avLst/>
          </a:prstGeom>
          <a:noFill/>
        </p:spPr>
      </p:pic>
      <p:pic>
        <p:nvPicPr>
          <p:cNvPr id="31" name="Picture 2"/>
          <p:cNvPicPr>
            <a:picLocks noChangeAspect="1" noChangeArrowheads="1"/>
          </p:cNvPicPr>
          <p:nvPr/>
        </p:nvPicPr>
        <p:blipFill>
          <a:blip r:embed="rId13" cstate="print"/>
          <a:srcRect/>
          <a:stretch>
            <a:fillRect/>
          </a:stretch>
        </p:blipFill>
        <p:spPr bwMode="auto">
          <a:xfrm>
            <a:off x="2996952" y="7956376"/>
            <a:ext cx="876300" cy="247650"/>
          </a:xfrm>
          <a:prstGeom prst="rect">
            <a:avLst/>
          </a:prstGeom>
          <a:noFill/>
        </p:spPr>
      </p:pic>
      <p:pic>
        <p:nvPicPr>
          <p:cNvPr id="32" name="Picture 4"/>
          <p:cNvPicPr>
            <a:picLocks noChangeAspect="1" noChangeArrowheads="1"/>
          </p:cNvPicPr>
          <p:nvPr/>
        </p:nvPicPr>
        <p:blipFill>
          <a:blip r:embed="rId14" cstate="print"/>
          <a:srcRect/>
          <a:stretch>
            <a:fillRect/>
          </a:stretch>
        </p:blipFill>
        <p:spPr bwMode="auto">
          <a:xfrm>
            <a:off x="4293096" y="7956376"/>
            <a:ext cx="1009650" cy="2667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表参道で子供服を販売しており</a:t>
            </a:r>
            <a:r>
              <a:rPr lang="en-US" altLang="ja-JP" sz="1000" dirty="0" smtClean="0">
                <a:solidFill>
                  <a:schemeClr val="tx1"/>
                </a:solidFill>
              </a:rPr>
              <a:t>,</a:t>
            </a:r>
          </a:p>
          <a:p>
            <a:r>
              <a:rPr lang="ja-JP" altLang="ja-JP" sz="1000" dirty="0" smtClean="0">
                <a:solidFill>
                  <a:schemeClr val="tx1"/>
                </a:solidFill>
              </a:rPr>
              <a:t>年に数回大きな会場をお借りし定期的にファミリーセールを開催して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これまでの手書き伝票で</a:t>
            </a:r>
            <a:r>
              <a:rPr lang="ja-JP" altLang="en-US" sz="1000" dirty="0" smtClean="0">
                <a:solidFill>
                  <a:schemeClr val="tx1"/>
                </a:solidFill>
              </a:rPr>
              <a:t>は時間がかかり</a:t>
            </a:r>
            <a:r>
              <a:rPr lang="ja-JP" altLang="ja-JP" sz="1000" dirty="0" smtClean="0">
                <a:solidFill>
                  <a:schemeClr val="tx1"/>
                </a:solidFill>
              </a:rPr>
              <a:t>、スマートホン決済では分割払いに対応でできません。そんな中、プリンタ付モバイル端末</a:t>
            </a:r>
            <a:r>
              <a:rPr lang="ja-JP" altLang="en-US" sz="1000" dirty="0" smtClean="0">
                <a:solidFill>
                  <a:schemeClr val="tx1"/>
                </a:solidFill>
              </a:rPr>
              <a:t>に出会い</a:t>
            </a:r>
            <a:r>
              <a:rPr lang="ja-JP" altLang="ja-JP" sz="1000" dirty="0" smtClean="0">
                <a:solidFill>
                  <a:schemeClr val="tx1"/>
                </a:solidFill>
              </a:rPr>
              <a:t>両方の問題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pic>
        <p:nvPicPr>
          <p:cNvPr id="27" name="Picture 2"/>
          <p:cNvPicPr>
            <a:picLocks noChangeAspect="1" noChangeArrowheads="1"/>
          </p:cNvPicPr>
          <p:nvPr/>
        </p:nvPicPr>
        <p:blipFill>
          <a:blip r:embed="rId12" cstate="print"/>
          <a:srcRect/>
          <a:stretch>
            <a:fillRect/>
          </a:stretch>
        </p:blipFill>
        <p:spPr bwMode="auto">
          <a:xfrm>
            <a:off x="3810000" y="10029825"/>
            <a:ext cx="876300" cy="247650"/>
          </a:xfrm>
          <a:prstGeom prst="rect">
            <a:avLst/>
          </a:prstGeom>
          <a:noFill/>
        </p:spPr>
      </p:pic>
      <p:pic>
        <p:nvPicPr>
          <p:cNvPr id="29" name="Picture 4"/>
          <p:cNvPicPr>
            <a:picLocks noChangeAspect="1" noChangeArrowheads="1"/>
          </p:cNvPicPr>
          <p:nvPr/>
        </p:nvPicPr>
        <p:blipFill>
          <a:blip r:embed="rId13" cstate="print"/>
          <a:srcRect/>
          <a:stretch>
            <a:fillRect/>
          </a:stretch>
        </p:blipFill>
        <p:spPr bwMode="auto">
          <a:xfrm>
            <a:off x="5057775" y="10010775"/>
            <a:ext cx="1009650" cy="266700"/>
          </a:xfrm>
          <a:prstGeom prst="rect">
            <a:avLst/>
          </a:prstGeom>
          <a:noFill/>
        </p:spPr>
      </p:pic>
      <p:sp>
        <p:nvSpPr>
          <p:cNvPr id="33" name="正方形/長方形 32"/>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34" name="直線コネクタ 33"/>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37" name="テキスト ボックス 36"/>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8" name="正方形/長方形 37"/>
          <p:cNvSpPr/>
          <p:nvPr/>
        </p:nvSpPr>
        <p:spPr>
          <a:xfrm>
            <a:off x="1628800" y="6660232"/>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2362455" y="6698332"/>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41" name="テキスト ボックス 40"/>
          <p:cNvSpPr txBox="1"/>
          <p:nvPr/>
        </p:nvSpPr>
        <p:spPr>
          <a:xfrm>
            <a:off x="2852936" y="6869350"/>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3" name="テキスト ボックス 42"/>
          <p:cNvSpPr txBox="1"/>
          <p:nvPr/>
        </p:nvSpPr>
        <p:spPr>
          <a:xfrm>
            <a:off x="2348880" y="7274396"/>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sp>
        <p:nvSpPr>
          <p:cNvPr id="45" name="正方形/長方形 44"/>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graphicFrame>
        <p:nvGraphicFramePr>
          <p:cNvPr id="47" name="表 46"/>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776448" cy="369332"/>
          </a:xfrm>
          <a:prstGeom prst="rect">
            <a:avLst/>
          </a:prstGeom>
          <a:noFill/>
        </p:spPr>
        <p:txBody>
          <a:bodyPr wrap="none" rtlCol="0">
            <a:spAutoFit/>
          </a:bodyPr>
          <a:lstStyle/>
          <a:p>
            <a:r>
              <a:rPr kumimoji="1" lang="ja-JP" altLang="en-US" u="sng" dirty="0" smtClean="0"/>
              <a:t>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556836" cy="369332"/>
          </a:xfrm>
          <a:prstGeom prst="rect">
            <a:avLst/>
          </a:prstGeom>
          <a:noFill/>
        </p:spPr>
        <p:txBody>
          <a:bodyPr wrap="none" rtlCol="0">
            <a:spAutoFit/>
          </a:bodyPr>
          <a:lstStyle/>
          <a:p>
            <a:r>
              <a:rPr lang="ja-JP" altLang="en-US" u="sng" dirty="0" smtClean="0"/>
              <a:t>新規のお客</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268760" y="6698848"/>
            <a:ext cx="5445224" cy="969496"/>
          </a:xfrm>
          <a:prstGeom prst="rect">
            <a:avLst/>
          </a:prstGeom>
          <a:noFill/>
        </p:spPr>
        <p:txBody>
          <a:bodyPr wrap="square" rtlCol="0">
            <a:spAutoFit/>
          </a:bodyPr>
          <a:lstStyle/>
          <a:p>
            <a:r>
              <a:rPr kumimoji="1" lang="ja-JP" altLang="en-US" sz="1500" b="1" dirty="0" smtClean="0">
                <a:latin typeface="HGP創英角ｺﾞｼｯｸUB" pitchFamily="50" charset="-128"/>
                <a:ea typeface="HGP創英角ｺﾞｼｯｸUB" pitchFamily="50" charset="-128"/>
              </a:rPr>
              <a:t>お電話から</a:t>
            </a:r>
            <a:r>
              <a:rPr lang="ja-JP" altLang="en-US" sz="1500" b="1" dirty="0" smtClean="0">
                <a:latin typeface="HGP創英角ｺﾞｼｯｸUB" pitchFamily="50" charset="-128"/>
                <a:ea typeface="HGP創英角ｺﾞｼｯｸUB" pitchFamily="50" charset="-128"/>
              </a:rPr>
              <a:t>も</a:t>
            </a:r>
            <a:r>
              <a:rPr kumimoji="1" lang="ja-JP" altLang="en-US" sz="1500" b="1" dirty="0" smtClean="0">
                <a:latin typeface="HGP創英角ｺﾞｼｯｸUB" pitchFamily="50" charset="-128"/>
                <a:ea typeface="HGP創英角ｺﾞｼｯｸUB" pitchFamily="50" charset="-128"/>
              </a:rPr>
              <a:t>ご請求が可能です</a:t>
            </a:r>
            <a:endParaRPr kumimoji="1" lang="en-US" altLang="ja-JP" sz="1500" b="1" dirty="0" smtClean="0">
              <a:latin typeface="HGP創英角ｺﾞｼｯｸUB" pitchFamily="50" charset="-128"/>
              <a:ea typeface="HGP創英角ｺﾞｼｯｸUB" pitchFamily="50" charset="-128"/>
            </a:endParaRPr>
          </a:p>
          <a:p>
            <a:endParaRPr kumimoji="1" lang="en-US" altLang="ja-JP" sz="1000" dirty="0" smtClean="0"/>
          </a:p>
          <a:p>
            <a:r>
              <a:rPr kumimoji="1" lang="ja-JP" altLang="en-US" sz="1200" dirty="0" smtClean="0"/>
              <a:t>マーチャント・サポート　</a:t>
            </a:r>
            <a:r>
              <a:rPr kumimoji="1" lang="en-US" altLang="ja-JP" sz="1200" dirty="0" smtClean="0"/>
              <a:t>9</a:t>
            </a:r>
            <a:r>
              <a:rPr kumimoji="1" lang="ja-JP" altLang="en-US" sz="1200" dirty="0" smtClean="0"/>
              <a:t>：</a:t>
            </a:r>
            <a:r>
              <a:rPr kumimoji="1" lang="en-US" altLang="ja-JP" sz="1200" dirty="0" smtClean="0"/>
              <a:t>00</a:t>
            </a:r>
            <a:r>
              <a:rPr lang="en-US" altLang="ja-JP" sz="1200" dirty="0" smtClean="0"/>
              <a:t>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lang="en-US" altLang="ja-JP" sz="1200" dirty="0" smtClean="0"/>
          </a:p>
          <a:p>
            <a:r>
              <a:rPr kumimoji="1" lang="en-US" altLang="ja-JP" sz="2000" b="1" dirty="0" smtClean="0"/>
              <a:t>03-6279-0521</a:t>
            </a:r>
            <a:endParaRPr kumimoji="1" lang="ja-JP" altLang="en-US" sz="2000" b="1" dirty="0"/>
          </a:p>
        </p:txBody>
      </p:sp>
      <p:graphicFrame>
        <p:nvGraphicFramePr>
          <p:cNvPr id="28" name="表 27"/>
          <p:cNvGraphicFramePr>
            <a:graphicFrameLocks noGrp="1"/>
          </p:cNvGraphicFramePr>
          <p:nvPr/>
        </p:nvGraphicFramePr>
        <p:xfrm>
          <a:off x="1412776" y="3779912"/>
          <a:ext cx="5040560" cy="2808312"/>
        </p:xfrm>
        <a:graphic>
          <a:graphicData uri="http://schemas.openxmlformats.org/drawingml/2006/table">
            <a:tbl>
              <a:tblPr/>
              <a:tblGrid>
                <a:gridCol w="2368086"/>
                <a:gridCol w="2672474"/>
              </a:tblGrid>
              <a:tr h="351039">
                <a:tc>
                  <a:txBody>
                    <a:bodyPr/>
                    <a:lstStyle/>
                    <a:p>
                      <a:pPr algn="l" rtl="0" fontAlgn="t"/>
                      <a:r>
                        <a:rPr lang="en-US" altLang="zh-TW" sz="1200" b="0" i="0" u="none" strike="noStrike" dirty="0">
                          <a:solidFill>
                            <a:srgbClr val="000000"/>
                          </a:solidFill>
                          <a:latin typeface="Arial"/>
                        </a:rPr>
                        <a:t>[1]</a:t>
                      </a:r>
                      <a:r>
                        <a:rPr lang="zh-TW" altLang="en-US" sz="1200" b="0" i="0" u="none" strike="noStrike" dirty="0">
                          <a:solidFill>
                            <a:srgbClr val="000000"/>
                          </a:solidFill>
                          <a:latin typeface="Arial"/>
                        </a:rPr>
                        <a:t>氏名</a:t>
                      </a:r>
                      <a:r>
                        <a:rPr lang="zh-TW" altLang="en-US" sz="1200" b="1" i="0" u="none" strike="noStrike" dirty="0">
                          <a:solidFill>
                            <a:srgbClr val="FF0000"/>
                          </a:solidFill>
                          <a:latin typeface="Arial"/>
                        </a:rPr>
                        <a:t>（必須）</a:t>
                      </a:r>
                      <a:r>
                        <a:rPr lang="zh-TW"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[2]</a:t>
                      </a:r>
                      <a:r>
                        <a:rPr lang="ja-JP" altLang="en-US" sz="1200" b="0" i="0" u="none" strike="noStrike" dirty="0">
                          <a:solidFill>
                            <a:srgbClr val="000000"/>
                          </a:solidFill>
                          <a:latin typeface="ＭＳ Ｐゴシック"/>
                        </a:rPr>
                        <a:t>会社名または店舗名</a:t>
                      </a:r>
                      <a:r>
                        <a:rPr lang="ja-JP" altLang="en-US" sz="1200" b="1" i="0" u="none" strike="noStrike" dirty="0">
                          <a:solidFill>
                            <a:srgbClr val="FF0000"/>
                          </a:solidFill>
                          <a:latin typeface="ＭＳ Ｐゴシック"/>
                        </a:rPr>
                        <a:t>（必須）</a:t>
                      </a:r>
                      <a:r>
                        <a:rPr lang="ja-JP"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zh-TW" sz="1200" b="0" i="0" u="none" strike="noStrike" dirty="0">
                          <a:solidFill>
                            <a:srgbClr val="000000"/>
                          </a:solidFill>
                          <a:latin typeface="Arial"/>
                        </a:rPr>
                        <a:t>[3]</a:t>
                      </a:r>
                      <a:r>
                        <a:rPr lang="zh-TW" altLang="en-US" sz="1200" b="0" i="0" u="none" strike="noStrike" dirty="0">
                          <a:solidFill>
                            <a:srgbClr val="000000"/>
                          </a:solidFill>
                          <a:latin typeface="Arial"/>
                        </a:rPr>
                        <a:t>電話番号</a:t>
                      </a:r>
                      <a:r>
                        <a:rPr lang="zh-TW" altLang="en-US" sz="1200" b="1" i="0" u="none" strike="noStrike" dirty="0">
                          <a:solidFill>
                            <a:srgbClr val="FF0000"/>
                          </a:solidFill>
                          <a:latin typeface="Arial"/>
                        </a:rPr>
                        <a:t>（必須）</a:t>
                      </a:r>
                      <a:r>
                        <a:rPr lang="zh-TW"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[4]</a:t>
                      </a:r>
                      <a:r>
                        <a:rPr lang="ja-JP" altLang="en-US" sz="1200" b="0" i="0" u="none" strike="noStrike" dirty="0">
                          <a:solidFill>
                            <a:srgbClr val="000000"/>
                          </a:solidFill>
                          <a:latin typeface="Arial"/>
                        </a:rPr>
                        <a:t>メールアドレス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[5]</a:t>
                      </a:r>
                      <a:r>
                        <a:rPr lang="ja-JP" altLang="en-US" sz="1200" b="0" i="0" u="none" strike="noStrike" dirty="0">
                          <a:solidFill>
                            <a:srgbClr val="000000"/>
                          </a:solidFill>
                          <a:latin typeface="Arial"/>
                        </a:rPr>
                        <a:t>資料請求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ＭＳ Ｐゴシック"/>
                        </a:rPr>
                        <a:t>□　必要　　□</a:t>
                      </a:r>
                      <a:r>
                        <a:rPr lang="en-US" altLang="ja-JP" sz="1200" b="0" i="0" u="none" strike="noStrike">
                          <a:solidFill>
                            <a:srgbClr val="FFFFFF"/>
                          </a:solidFill>
                          <a:latin typeface="Calibri"/>
                        </a:rPr>
                        <a:t>5</a:t>
                      </a:r>
                      <a:r>
                        <a:rPr lang="ja-JP" altLang="en-US" sz="1200" b="0" i="0" u="none" strike="noStrike">
                          <a:solidFill>
                            <a:srgbClr val="000000"/>
                          </a:solidFill>
                          <a:latin typeface="ＭＳ Ｐゴシック"/>
                        </a:rPr>
                        <a:t>不要</a:t>
                      </a:r>
                      <a:r>
                        <a:rPr lang="ja-JP" altLang="en-US" sz="1200" b="0" i="0" u="none" strike="noStrike">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[6]</a:t>
                      </a:r>
                      <a:r>
                        <a:rPr lang="ja-JP" altLang="en-US" sz="1200" b="0" i="0" u="none" strike="noStrike" dirty="0">
                          <a:solidFill>
                            <a:srgbClr val="000000"/>
                          </a:solidFill>
                          <a:latin typeface="Arial"/>
                        </a:rPr>
                        <a:t>ご希望の連絡方法</a:t>
                      </a:r>
                      <a:r>
                        <a:rPr lang="ja-JP" altLang="en-US" sz="1200" b="1" i="0" u="none" strike="noStrike" dirty="0">
                          <a:solidFill>
                            <a:srgbClr val="FF0000"/>
                          </a:solidFill>
                          <a:latin typeface="Arial"/>
                        </a:rPr>
                        <a:t>（必須）</a:t>
                      </a:r>
                      <a:r>
                        <a:rPr lang="ja-JP"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ＭＳ Ｐゴシック"/>
                        </a:rPr>
                        <a:t>□</a:t>
                      </a:r>
                      <a:r>
                        <a:rPr lang="en-US" altLang="ja-JP" sz="1200" b="0" i="0" u="none" strike="noStrike">
                          <a:solidFill>
                            <a:srgbClr val="FFFFFF"/>
                          </a:solidFill>
                          <a:latin typeface="Calibri"/>
                        </a:rPr>
                        <a:t>5</a:t>
                      </a:r>
                      <a:r>
                        <a:rPr lang="ja-JP" altLang="en-US" sz="1200" b="0" i="0" u="none" strike="noStrike">
                          <a:solidFill>
                            <a:srgbClr val="000000"/>
                          </a:solidFill>
                          <a:latin typeface="ＭＳ Ｐゴシック"/>
                        </a:rPr>
                        <a:t>電話　□　</a:t>
                      </a:r>
                      <a:r>
                        <a:rPr lang="en-US" altLang="ja-JP" sz="1200" b="0" i="0" u="none" strike="noStrike">
                          <a:solidFill>
                            <a:srgbClr val="000000"/>
                          </a:solidFill>
                          <a:latin typeface="ＭＳ Ｐゴシック"/>
                        </a:rPr>
                        <a:t>E</a:t>
                      </a:r>
                      <a:r>
                        <a:rPr lang="ja-JP" altLang="en-US" sz="1200" b="0" i="0" u="none" strike="noStrike">
                          <a:solidFill>
                            <a:srgbClr val="000000"/>
                          </a:solidFill>
                          <a:latin typeface="ＭＳ Ｐゴシック"/>
                        </a:rPr>
                        <a:t>メール　□　連絡不要　</a:t>
                      </a:r>
                      <a:endParaRPr lang="ja-JP" altLang="en-US" sz="1200" b="0" i="0" u="none" strike="noStrike">
                        <a:solidFill>
                          <a:srgbClr val="000000"/>
                        </a:solidFill>
                        <a:latin typeface="Arial"/>
                      </a:endParaRP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[7]</a:t>
                      </a:r>
                      <a:r>
                        <a:rPr lang="ja-JP" altLang="en-US" sz="1200" b="0" i="0" u="none" strike="noStrike" dirty="0">
                          <a:solidFill>
                            <a:srgbClr val="000000"/>
                          </a:solidFill>
                          <a:latin typeface="ＭＳ Ｐゴシック"/>
                        </a:rPr>
                        <a:t>資料の送付方法</a:t>
                      </a:r>
                      <a:r>
                        <a:rPr lang="ja-JP"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ＭＳ Ｐゴシック"/>
                        </a:rPr>
                        <a:t>□ご郵送　□</a:t>
                      </a:r>
                      <a:r>
                        <a:rPr lang="en-US" altLang="ja-JP" sz="1200" b="0" i="0" u="none" strike="noStrike">
                          <a:solidFill>
                            <a:srgbClr val="000000"/>
                          </a:solidFill>
                          <a:latin typeface="ＭＳ Ｐゴシック"/>
                        </a:rPr>
                        <a:t>E</a:t>
                      </a:r>
                      <a:r>
                        <a:rPr lang="ja-JP" altLang="en-US" sz="1200" b="0" i="0" u="none" strike="noStrike">
                          <a:solidFill>
                            <a:srgbClr val="000000"/>
                          </a:solidFill>
                          <a:latin typeface="ＭＳ Ｐゴシック"/>
                        </a:rPr>
                        <a:t>メール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1039">
                <a:tc>
                  <a:txBody>
                    <a:bodyPr/>
                    <a:lstStyle/>
                    <a:p>
                      <a:pPr algn="l" rtl="0" fontAlgn="t"/>
                      <a:r>
                        <a:rPr lang="en-US" altLang="ja-JP" sz="1200" b="0" i="0" u="none" strike="noStrike" dirty="0">
                          <a:solidFill>
                            <a:srgbClr val="000000"/>
                          </a:solidFill>
                          <a:latin typeface="Arial"/>
                        </a:rPr>
                        <a:t>[8]</a:t>
                      </a:r>
                      <a:r>
                        <a:rPr lang="ja-JP" altLang="en-US" sz="1200" b="0" i="0" u="none" strike="noStrike" dirty="0">
                          <a:solidFill>
                            <a:srgbClr val="000000"/>
                          </a:solidFill>
                          <a:latin typeface="Arial"/>
                        </a:rPr>
                        <a:t>お問い合わせ内容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5704" marR="5704" marT="57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29" name="表 28"/>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33" name="正方形/長方形 32"/>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556836" cy="369332"/>
          </a:xfrm>
          <a:prstGeom prst="rect">
            <a:avLst/>
          </a:prstGeom>
          <a:noFill/>
        </p:spPr>
        <p:txBody>
          <a:bodyPr wrap="none" rtlCol="0">
            <a:spAutoFit/>
          </a:bodyPr>
          <a:lstStyle/>
          <a:p>
            <a:r>
              <a:rPr lang="ja-JP" altLang="en-US" u="sng" dirty="0" smtClean="0"/>
              <a:t>新規のお客</a:t>
            </a:r>
            <a:r>
              <a:rPr kumimoji="1" lang="ja-JP" altLang="en-US" u="sng" dirty="0" smtClean="0"/>
              <a:t>様</a:t>
            </a:r>
            <a:endParaRPr kumimoji="1"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196753" y="7698323"/>
            <a:ext cx="5661247" cy="1266165"/>
          </a:xfrm>
          <a:prstGeom prst="rect">
            <a:avLst/>
          </a:prstGeom>
          <a:noFill/>
          <a:ln w="9525">
            <a:noFill/>
            <a:miter lim="800000"/>
            <a:headEnd/>
            <a:tailEnd/>
          </a:ln>
        </p:spPr>
      </p:pic>
      <p:graphicFrame>
        <p:nvGraphicFramePr>
          <p:cNvPr id="36" name="表 35"/>
          <p:cNvGraphicFramePr>
            <a:graphicFrameLocks noGrp="1"/>
          </p:cNvGraphicFramePr>
          <p:nvPr/>
        </p:nvGraphicFramePr>
        <p:xfrm>
          <a:off x="1412776" y="3779912"/>
          <a:ext cx="5256584" cy="2808313"/>
        </p:xfrm>
        <a:graphic>
          <a:graphicData uri="http://schemas.openxmlformats.org/drawingml/2006/table">
            <a:tbl>
              <a:tblPr/>
              <a:tblGrid>
                <a:gridCol w="1944216"/>
                <a:gridCol w="3312368"/>
              </a:tblGrid>
              <a:tr h="282462">
                <a:tc>
                  <a:txBody>
                    <a:bodyPr/>
                    <a:lstStyle/>
                    <a:p>
                      <a:pPr algn="l" rtl="0" fontAlgn="t"/>
                      <a:r>
                        <a:rPr lang="en-US" altLang="zh-TW" sz="1200" b="0" i="0" u="none" strike="noStrike" dirty="0">
                          <a:solidFill>
                            <a:srgbClr val="000000"/>
                          </a:solidFill>
                          <a:latin typeface="Arial"/>
                        </a:rPr>
                        <a:t>[1</a:t>
                      </a:r>
                      <a:r>
                        <a:rPr lang="en-US" altLang="zh-TW" sz="1200" b="0" i="0" u="none" strike="noStrike" dirty="0" smtClean="0">
                          <a:solidFill>
                            <a:srgbClr val="000000"/>
                          </a:solidFill>
                          <a:latin typeface="Arial"/>
                        </a:rPr>
                        <a:t>]</a:t>
                      </a:r>
                      <a:r>
                        <a:rPr lang="ja-JP" altLang="en-US" sz="1200" b="0" i="0" u="none" strike="noStrike" dirty="0" smtClean="0">
                          <a:solidFill>
                            <a:srgbClr val="000000"/>
                          </a:solidFill>
                          <a:latin typeface="Arial"/>
                        </a:rPr>
                        <a:t>氏名</a:t>
                      </a:r>
                      <a:r>
                        <a:rPr lang="zh-TW" altLang="en-US" sz="1200" b="1" i="0" u="none" strike="noStrike" dirty="0" smtClean="0">
                          <a:solidFill>
                            <a:srgbClr val="FF0000"/>
                          </a:solidFill>
                          <a:latin typeface="ＭＳ Ｐゴシック"/>
                        </a:rPr>
                        <a:t>（</a:t>
                      </a:r>
                      <a:r>
                        <a:rPr lang="zh-TW" altLang="en-US" sz="1200" b="1" i="0" u="none" strike="noStrike" dirty="0">
                          <a:solidFill>
                            <a:srgbClr val="FF0000"/>
                          </a:solidFill>
                          <a:latin typeface="ＭＳ Ｐゴシック"/>
                        </a:rPr>
                        <a:t>必須）</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ja-JP" sz="1200" b="0" i="0" u="none" strike="noStrike" dirty="0">
                          <a:solidFill>
                            <a:srgbClr val="000000"/>
                          </a:solidFill>
                          <a:latin typeface="Arial"/>
                        </a:rPr>
                        <a:t>[2]</a:t>
                      </a:r>
                      <a:r>
                        <a:rPr lang="ja-JP" altLang="en-US" sz="1200" b="0" i="0" u="none" strike="noStrike" dirty="0">
                          <a:solidFill>
                            <a:srgbClr val="000000"/>
                          </a:solidFill>
                          <a:latin typeface="ＭＳ Ｐゴシック"/>
                        </a:rPr>
                        <a:t>会社名</a:t>
                      </a:r>
                      <a:r>
                        <a:rPr lang="ja-JP" altLang="en-US" sz="1200" b="1" i="0" u="none" strike="noStrike" dirty="0">
                          <a:solidFill>
                            <a:srgbClr val="FF0000"/>
                          </a:solidFill>
                          <a:latin typeface="ＭＳ Ｐゴシック"/>
                        </a:rPr>
                        <a:t>（必須）</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zh-TW" sz="1200" b="0" i="0" u="none" strike="noStrike" dirty="0">
                          <a:solidFill>
                            <a:srgbClr val="000000"/>
                          </a:solidFill>
                          <a:latin typeface="Arial"/>
                        </a:rPr>
                        <a:t>[3</a:t>
                      </a:r>
                      <a:r>
                        <a:rPr lang="en-US" altLang="zh-TW" sz="1200" b="0" i="0" u="none" strike="noStrike" dirty="0" smtClean="0">
                          <a:solidFill>
                            <a:srgbClr val="000000"/>
                          </a:solidFill>
                          <a:latin typeface="Arial"/>
                        </a:rPr>
                        <a:t>]</a:t>
                      </a:r>
                      <a:r>
                        <a:rPr lang="ja-JP" altLang="en-US" sz="1200" b="0" i="0" u="none" strike="noStrike" dirty="0" smtClean="0">
                          <a:solidFill>
                            <a:srgbClr val="000000"/>
                          </a:solidFill>
                          <a:latin typeface="Arial"/>
                        </a:rPr>
                        <a:t>電話番号</a:t>
                      </a:r>
                      <a:r>
                        <a:rPr lang="zh-TW" altLang="en-US" sz="1200" b="1" i="0" u="none" strike="noStrike" dirty="0" smtClean="0">
                          <a:solidFill>
                            <a:srgbClr val="FF0000"/>
                          </a:solidFill>
                          <a:latin typeface="ＭＳ Ｐゴシック"/>
                        </a:rPr>
                        <a:t>（</a:t>
                      </a:r>
                      <a:r>
                        <a:rPr lang="zh-TW" altLang="en-US" sz="1200" b="1" i="0" u="none" strike="noStrike" dirty="0">
                          <a:solidFill>
                            <a:srgbClr val="FF0000"/>
                          </a:solidFill>
                          <a:latin typeface="ＭＳ Ｐゴシック"/>
                        </a:rPr>
                        <a:t>必須）</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dirty="0">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541">
                <a:tc>
                  <a:txBody>
                    <a:bodyPr/>
                    <a:lstStyle/>
                    <a:p>
                      <a:pPr algn="l" rtl="0" fontAlgn="t"/>
                      <a:r>
                        <a:rPr lang="en-US" altLang="ja-JP" sz="1200" b="0" i="0" u="none" strike="noStrike">
                          <a:solidFill>
                            <a:srgbClr val="000000"/>
                          </a:solidFill>
                          <a:latin typeface="Arial"/>
                        </a:rPr>
                        <a:t>[4]</a:t>
                      </a:r>
                      <a:r>
                        <a:rPr lang="ja-JP" altLang="en-US" sz="1200" b="0" i="0" u="none" strike="noStrike">
                          <a:solidFill>
                            <a:srgbClr val="000000"/>
                          </a:solidFill>
                          <a:latin typeface="ＭＳ Ｐゴシック"/>
                        </a:rPr>
                        <a:t>メールアドレス</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670">
                <a:tc>
                  <a:txBody>
                    <a:bodyPr/>
                    <a:lstStyle/>
                    <a:p>
                      <a:pPr algn="l" fontAlgn="t"/>
                      <a:r>
                        <a:rPr lang="en-US" altLang="ja-JP" sz="1200" b="0" i="0" u="none" strike="noStrike">
                          <a:solidFill>
                            <a:srgbClr val="000000"/>
                          </a:solidFill>
                          <a:latin typeface="Arial"/>
                        </a:rPr>
                        <a:t>[5]</a:t>
                      </a:r>
                      <a:r>
                        <a:rPr lang="ja-JP" altLang="en-US" sz="1200" b="0" i="0" u="none" strike="noStrike">
                          <a:solidFill>
                            <a:srgbClr val="000000"/>
                          </a:solidFill>
                          <a:latin typeface="ＭＳ Ｐゴシック"/>
                        </a:rPr>
                        <a:t>資料請求</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ＭＳ Ｐゴシック"/>
                        </a:rPr>
                        <a:t>□</a:t>
                      </a:r>
                      <a:r>
                        <a:rPr lang="ja-JP" altLang="en-US" sz="1200" b="0" i="0" u="none" strike="noStrike" dirty="0" smtClean="0">
                          <a:solidFill>
                            <a:schemeClr val="tx1"/>
                          </a:solidFill>
                          <a:latin typeface="+mn-lt"/>
                        </a:rPr>
                        <a:t>　必要</a:t>
                      </a:r>
                      <a:r>
                        <a:rPr lang="ja-JP" altLang="en-US" sz="1200" b="0" i="0" u="none" strike="noStrike" dirty="0" smtClean="0">
                          <a:solidFill>
                            <a:srgbClr val="000000"/>
                          </a:solidFill>
                          <a:latin typeface="ＭＳ Ｐゴシック"/>
                        </a:rPr>
                        <a:t>　　□</a:t>
                      </a:r>
                      <a:r>
                        <a:rPr lang="en-US" altLang="ja-JP" sz="1200" b="0" i="0" u="none" strike="noStrike" dirty="0" smtClean="0">
                          <a:solidFill>
                            <a:srgbClr val="FFFFFF"/>
                          </a:solidFill>
                          <a:latin typeface="+mn-lt"/>
                        </a:rPr>
                        <a:t>5</a:t>
                      </a:r>
                      <a:r>
                        <a:rPr lang="ja-JP" altLang="en-US" sz="1200" b="0" i="0" u="none" strike="noStrike" dirty="0" smtClean="0">
                          <a:solidFill>
                            <a:schemeClr val="tx1"/>
                          </a:solidFill>
                          <a:latin typeface="+mn-lt"/>
                        </a:rPr>
                        <a:t>不要</a:t>
                      </a:r>
                      <a:endParaRPr lang="ja-JP" altLang="en-US" sz="1200" b="0" i="0" u="none" strike="noStrike" dirty="0">
                        <a:solidFill>
                          <a:schemeClr val="tx1"/>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720">
                <a:tc>
                  <a:txBody>
                    <a:bodyPr/>
                    <a:lstStyle/>
                    <a:p>
                      <a:pPr algn="l" fontAlgn="t"/>
                      <a:r>
                        <a:rPr lang="en-US" altLang="ja-JP" sz="1200" b="0" i="0" u="none" strike="noStrike" dirty="0">
                          <a:solidFill>
                            <a:srgbClr val="000000"/>
                          </a:solidFill>
                          <a:latin typeface="Arial"/>
                        </a:rPr>
                        <a:t>[6]</a:t>
                      </a:r>
                      <a:r>
                        <a:rPr lang="ja-JP" altLang="en-US" sz="1200" b="0" i="0" u="none" strike="noStrike" dirty="0">
                          <a:solidFill>
                            <a:srgbClr val="000000"/>
                          </a:solidFill>
                          <a:latin typeface="ＭＳ Ｐゴシック"/>
                        </a:rPr>
                        <a:t>ご希望の連絡</a:t>
                      </a:r>
                      <a:r>
                        <a:rPr lang="ja-JP" altLang="en-US" sz="1200" b="0" i="0" u="none" strike="noStrike" dirty="0" smtClean="0">
                          <a:solidFill>
                            <a:srgbClr val="000000"/>
                          </a:solidFill>
                          <a:latin typeface="ＭＳ Ｐゴシック"/>
                        </a:rPr>
                        <a:t>方法</a:t>
                      </a:r>
                      <a:r>
                        <a:rPr lang="ja-JP" altLang="en-US" sz="1200" b="1" i="0" u="none" strike="noStrike" dirty="0" smtClean="0">
                          <a:solidFill>
                            <a:srgbClr val="FF0000"/>
                          </a:solidFill>
                          <a:latin typeface="ＭＳ Ｐゴシック"/>
                        </a:rPr>
                        <a:t>（</a:t>
                      </a:r>
                      <a:r>
                        <a:rPr lang="ja-JP" altLang="en-US" sz="1200" b="1" i="0" u="none" strike="noStrike" dirty="0">
                          <a:solidFill>
                            <a:srgbClr val="FF0000"/>
                          </a:solidFill>
                          <a:latin typeface="ＭＳ Ｐゴシック"/>
                        </a:rPr>
                        <a:t>必須）</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smtClean="0">
                          <a:solidFill>
                            <a:srgbClr val="000000"/>
                          </a:solidFill>
                          <a:latin typeface="ＭＳ Ｐゴシック"/>
                        </a:rPr>
                        <a:t>電話</a:t>
                      </a:r>
                      <a:r>
                        <a:rPr lang="ja-JP" altLang="en-US" sz="1200" b="0" i="0" u="none" strike="noStrike" dirty="0">
                          <a:solidFill>
                            <a:srgbClr val="000000"/>
                          </a:solidFill>
                          <a:latin typeface="ＭＳ Ｐゴシック"/>
                        </a:rPr>
                        <a:t>　□　</a:t>
                      </a:r>
                      <a:r>
                        <a:rPr lang="en-US" altLang="ja-JP" sz="1200" b="0" i="0" u="none" strike="noStrike" dirty="0">
                          <a:solidFill>
                            <a:srgbClr val="000000"/>
                          </a:solidFill>
                          <a:latin typeface="ＭＳ Ｐゴシック"/>
                        </a:rPr>
                        <a:t>E</a:t>
                      </a:r>
                      <a:r>
                        <a:rPr lang="ja-JP" altLang="en-US" sz="1200" b="0" i="0" u="none" strike="noStrike" dirty="0" smtClean="0">
                          <a:solidFill>
                            <a:srgbClr val="000000"/>
                          </a:solidFill>
                          <a:latin typeface="ＭＳ Ｐゴシック"/>
                        </a:rPr>
                        <a:t>メール</a:t>
                      </a:r>
                      <a:r>
                        <a:rPr lang="ja-JP" altLang="en-US" sz="1200" b="0" i="0" u="none" strike="noStrike" dirty="0">
                          <a:solidFill>
                            <a:srgbClr val="000000"/>
                          </a:solidFill>
                          <a:latin typeface="ＭＳ Ｐゴシック"/>
                        </a:rPr>
                        <a:t>　□　連絡不要　</a:t>
                      </a:r>
                      <a:br>
                        <a:rPr lang="ja-JP" altLang="en-US" sz="1200" b="0" i="0" u="none" strike="noStrike" dirty="0">
                          <a:solidFill>
                            <a:srgbClr val="000000"/>
                          </a:solidFill>
                          <a:latin typeface="ＭＳ Ｐゴシック"/>
                        </a:rPr>
                      </a:b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fontAlgn="t"/>
                      <a:r>
                        <a:rPr lang="en-US" altLang="ja-JP" sz="1200" b="0" i="0" u="none" strike="noStrike" dirty="0">
                          <a:solidFill>
                            <a:srgbClr val="000000"/>
                          </a:solidFill>
                          <a:latin typeface="Arial"/>
                        </a:rPr>
                        <a:t>[7]</a:t>
                      </a:r>
                      <a:r>
                        <a:rPr lang="ja-JP" altLang="en-US" sz="1200" b="0" i="0" u="none" strike="noStrike" dirty="0" smtClean="0">
                          <a:solidFill>
                            <a:srgbClr val="000000"/>
                          </a:solidFill>
                          <a:latin typeface="ＭＳ Ｐゴシック"/>
                        </a:rPr>
                        <a:t>資料の送付方法</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ＭＳ Ｐゴシック"/>
                        </a:rPr>
                        <a:t>□ご郵送　□</a:t>
                      </a:r>
                      <a:r>
                        <a:rPr lang="en-US" altLang="ja-JP" sz="1200" b="0" i="0" u="none" strike="noStrike" dirty="0" smtClean="0">
                          <a:solidFill>
                            <a:srgbClr val="000000"/>
                          </a:solidFill>
                          <a:latin typeface="ＭＳ Ｐゴシック"/>
                        </a:rPr>
                        <a:t>E</a:t>
                      </a:r>
                      <a:r>
                        <a:rPr lang="ja-JP" altLang="en-US" sz="1200" b="0" i="0" u="none" strike="noStrike" dirty="0" smtClean="0">
                          <a:solidFill>
                            <a:srgbClr val="000000"/>
                          </a:solidFill>
                          <a:latin typeface="ＭＳ Ｐゴシック"/>
                        </a:rPr>
                        <a:t>メール</a:t>
                      </a:r>
                      <a:endParaRPr lang="ja-JP" altLang="en-US" sz="1200" b="0" i="0" u="none" strike="noStrike" dirty="0">
                        <a:solidFill>
                          <a:srgbClr val="000000"/>
                        </a:solidFill>
                        <a:latin typeface="ＭＳ Ｐゴシック"/>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534">
                <a:tc>
                  <a:txBody>
                    <a:bodyPr/>
                    <a:lstStyle/>
                    <a:p>
                      <a:pPr algn="l" fontAlgn="t"/>
                      <a:r>
                        <a:rPr lang="en-US" altLang="ja-JP" sz="1200" b="0" i="0" u="none" strike="noStrike">
                          <a:solidFill>
                            <a:srgbClr val="000000"/>
                          </a:solidFill>
                          <a:latin typeface="Arial"/>
                        </a:rPr>
                        <a:t>[8]</a:t>
                      </a:r>
                      <a:r>
                        <a:rPr lang="ja-JP" altLang="en-US" sz="1200" b="0" i="0" u="none" strike="noStrike">
                          <a:solidFill>
                            <a:srgbClr val="000000"/>
                          </a:solidFill>
                          <a:latin typeface="ＭＳ Ｐゴシック"/>
                        </a:rPr>
                        <a:t>お問い合わせ内容</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テキスト ボックス 33"/>
          <p:cNvSpPr txBox="1"/>
          <p:nvPr/>
        </p:nvSpPr>
        <p:spPr>
          <a:xfrm>
            <a:off x="1268760" y="6698848"/>
            <a:ext cx="5445224" cy="969496"/>
          </a:xfrm>
          <a:prstGeom prst="rect">
            <a:avLst/>
          </a:prstGeom>
          <a:noFill/>
        </p:spPr>
        <p:txBody>
          <a:bodyPr wrap="square" rtlCol="0">
            <a:spAutoFit/>
          </a:bodyPr>
          <a:lstStyle/>
          <a:p>
            <a:r>
              <a:rPr kumimoji="1" lang="ja-JP" altLang="en-US" sz="1500" b="1" dirty="0" smtClean="0">
                <a:latin typeface="HGP創英角ｺﾞｼｯｸUB" pitchFamily="50" charset="-128"/>
                <a:ea typeface="HGP創英角ｺﾞｼｯｸUB" pitchFamily="50" charset="-128"/>
              </a:rPr>
              <a:t>お電話から</a:t>
            </a:r>
            <a:r>
              <a:rPr lang="ja-JP" altLang="en-US" sz="1500" b="1" dirty="0" smtClean="0">
                <a:latin typeface="HGP創英角ｺﾞｼｯｸUB" pitchFamily="50" charset="-128"/>
                <a:ea typeface="HGP創英角ｺﾞｼｯｸUB" pitchFamily="50" charset="-128"/>
              </a:rPr>
              <a:t>も</a:t>
            </a:r>
            <a:r>
              <a:rPr kumimoji="1" lang="ja-JP" altLang="en-US" sz="1500" b="1" dirty="0" smtClean="0">
                <a:latin typeface="HGP創英角ｺﾞｼｯｸUB" pitchFamily="50" charset="-128"/>
                <a:ea typeface="HGP創英角ｺﾞｼｯｸUB" pitchFamily="50" charset="-128"/>
              </a:rPr>
              <a:t>ご請求が可能です</a:t>
            </a:r>
            <a:endParaRPr kumimoji="1" lang="en-US" altLang="ja-JP" sz="1500" b="1" dirty="0" smtClean="0">
              <a:latin typeface="HGP創英角ｺﾞｼｯｸUB" pitchFamily="50" charset="-128"/>
              <a:ea typeface="HGP創英角ｺﾞｼｯｸUB" pitchFamily="50" charset="-128"/>
            </a:endParaRPr>
          </a:p>
          <a:p>
            <a:endParaRPr kumimoji="1" lang="en-US" altLang="ja-JP" sz="1000" dirty="0" smtClean="0"/>
          </a:p>
          <a:p>
            <a:r>
              <a:rPr kumimoji="1" lang="ja-JP" altLang="en-US" sz="1200" dirty="0" smtClean="0"/>
              <a:t>マーチャント・サポート　</a:t>
            </a:r>
            <a:r>
              <a:rPr kumimoji="1" lang="en-US" altLang="ja-JP" sz="1200" dirty="0" smtClean="0"/>
              <a:t>9</a:t>
            </a:r>
            <a:r>
              <a:rPr kumimoji="1" lang="ja-JP" altLang="en-US" sz="1200" dirty="0" smtClean="0"/>
              <a:t>：</a:t>
            </a:r>
            <a:r>
              <a:rPr kumimoji="1" lang="en-US" altLang="ja-JP" sz="1200" dirty="0" smtClean="0"/>
              <a:t>00</a:t>
            </a:r>
            <a:r>
              <a:rPr lang="en-US" altLang="ja-JP" sz="1200" dirty="0" smtClean="0"/>
              <a:t>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lang="en-US" altLang="ja-JP" sz="1200" dirty="0" smtClean="0"/>
          </a:p>
          <a:p>
            <a:r>
              <a:rPr kumimoji="1" lang="en-US" altLang="ja-JP" sz="2000" b="1" dirty="0" smtClean="0"/>
              <a:t>03-6279-0521</a:t>
            </a:r>
            <a:endParaRPr kumimoji="1" lang="ja-JP" altLang="en-US" sz="2000" b="1" dirty="0"/>
          </a:p>
        </p:txBody>
      </p:sp>
      <p:sp>
        <p:nvSpPr>
          <p:cNvPr id="28" name="正方形/長方形 27"/>
          <p:cNvSpPr/>
          <p:nvPr/>
        </p:nvSpPr>
        <p:spPr>
          <a:xfrm>
            <a:off x="1268760" y="3707904"/>
            <a:ext cx="5513040" cy="5184576"/>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9" name="表 28"/>
          <p:cNvGraphicFramePr>
            <a:graphicFrameLocks noGrp="1"/>
          </p:cNvGraphicFramePr>
          <p:nvPr/>
        </p:nvGraphicFramePr>
        <p:xfrm>
          <a:off x="1484784" y="3987605"/>
          <a:ext cx="5040560" cy="4559189"/>
        </p:xfrm>
        <a:graphic>
          <a:graphicData uri="http://schemas.openxmlformats.org/drawingml/2006/table">
            <a:tbl>
              <a:tblPr/>
              <a:tblGrid>
                <a:gridCol w="2368084"/>
                <a:gridCol w="2672476"/>
              </a:tblGrid>
              <a:tr h="182654">
                <a:tc gridSpan="2">
                  <a:txBody>
                    <a:bodyPr/>
                    <a:lstStyle/>
                    <a:p>
                      <a:pPr algn="ctr" fontAlgn="ctr"/>
                      <a:r>
                        <a:rPr lang="ja-JP" altLang="en-US" sz="1200" b="1" i="0" u="none" strike="noStrike" dirty="0">
                          <a:solidFill>
                            <a:srgbClr val="000000"/>
                          </a:solidFill>
                          <a:latin typeface="ＭＳ Ｐゴシック"/>
                        </a:rPr>
                        <a:t>ご入力内容をご確認ください</a:t>
                      </a:r>
                    </a:p>
                  </a:txBody>
                  <a:tcPr marL="4692" marR="4692" marT="4692" marB="0" anchor="ctr">
                    <a:lnL>
                      <a:noFill/>
                    </a:lnL>
                    <a:lnR>
                      <a:noFill/>
                    </a:lnR>
                    <a:lnT>
                      <a:noFill/>
                    </a:lnT>
                    <a:lnB>
                      <a:noFill/>
                    </a:lnB>
                    <a:solidFill>
                      <a:schemeClr val="bg1"/>
                    </a:solidFill>
                  </a:tcPr>
                </a:tc>
                <a:tc hMerge="1">
                  <a:txBody>
                    <a:bodyPr/>
                    <a:lstStyle/>
                    <a:p>
                      <a:endParaRPr kumimoji="1" lang="ja-JP" altLang="en-US"/>
                    </a:p>
                  </a:txBody>
                  <a:tcPr/>
                </a:tc>
              </a:tr>
              <a:tr h="167814">
                <a:tc gridSpan="2">
                  <a:txBody>
                    <a:bodyPr/>
                    <a:lstStyle/>
                    <a:p>
                      <a:pPr algn="r" fontAlgn="ctr"/>
                      <a:r>
                        <a:rPr lang="ja-JP" altLang="en-US" sz="1100" b="0" i="0" u="none" strike="noStrike" dirty="0">
                          <a:solidFill>
                            <a:srgbClr val="000000"/>
                          </a:solidFill>
                          <a:latin typeface="ＭＳ Ｐゴシック"/>
                        </a:rPr>
                        <a:t>ご入力日時　　○○○○年○○月○○日（○）　○○：○○</a:t>
                      </a:r>
                    </a:p>
                  </a:txBody>
                  <a:tcPr marL="4692" marR="4692" marT="4692" marB="0" anchor="ctr">
                    <a:lnL>
                      <a:noFill/>
                    </a:lnL>
                    <a:lnR>
                      <a:noFill/>
                    </a:lnR>
                    <a:lnT>
                      <a:noFill/>
                    </a:lnT>
                    <a:lnB>
                      <a:noFill/>
                    </a:lnB>
                    <a:solidFill>
                      <a:schemeClr val="bg1"/>
                    </a:solidFill>
                  </a:tcPr>
                </a:tc>
                <a:tc hMerge="1">
                  <a:txBody>
                    <a:bodyPr/>
                    <a:lstStyle/>
                    <a:p>
                      <a:endParaRPr kumimoji="1" lang="ja-JP" altLang="en-US"/>
                    </a:p>
                  </a:txBody>
                  <a:tcPr/>
                </a:tc>
              </a:tr>
              <a:tr h="182654">
                <a:tc>
                  <a:txBody>
                    <a:bodyPr/>
                    <a:lstStyle/>
                    <a:p>
                      <a:pPr algn="l" fontAlgn="ctr"/>
                      <a:endParaRPr lang="ja-JP" altLang="en-US" sz="1200" b="0" i="0" u="none" strike="noStrike" dirty="0">
                        <a:solidFill>
                          <a:srgbClr val="000000"/>
                        </a:solidFill>
                        <a:latin typeface="ＭＳ Ｐゴシック"/>
                      </a:endParaRPr>
                    </a:p>
                  </a:txBody>
                  <a:tcPr marL="4692" marR="4692" marT="4692"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200" b="0" i="0" u="none" strike="noStrike" dirty="0">
                        <a:solidFill>
                          <a:srgbClr val="000000"/>
                        </a:solidFill>
                        <a:latin typeface="ＭＳ Ｐゴシック"/>
                      </a:endParaRPr>
                    </a:p>
                  </a:txBody>
                  <a:tcPr marL="4692" marR="4692" marT="4692" marB="0" anchor="ctr">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zh-TW" sz="1200" b="0" i="0" u="none" strike="noStrike" dirty="0">
                          <a:solidFill>
                            <a:srgbClr val="000000"/>
                          </a:solidFill>
                          <a:latin typeface="Arial"/>
                        </a:rPr>
                        <a:t>[1]</a:t>
                      </a:r>
                      <a:r>
                        <a:rPr lang="zh-TW" altLang="en-US" sz="1200" b="0" i="0" u="none" strike="noStrike" dirty="0">
                          <a:solidFill>
                            <a:srgbClr val="000000"/>
                          </a:solidFill>
                          <a:latin typeface="Arial"/>
                        </a:rPr>
                        <a:t>氏名</a:t>
                      </a:r>
                      <a:r>
                        <a:rPr lang="zh-TW" altLang="en-US" sz="1200" b="1" i="0" u="none" strike="noStrike" dirty="0">
                          <a:solidFill>
                            <a:srgbClr val="FF0000"/>
                          </a:solidFill>
                          <a:latin typeface="Arial"/>
                        </a:rPr>
                        <a:t>（必須）</a:t>
                      </a:r>
                      <a:r>
                        <a:rPr lang="zh-TW"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dirty="0">
                          <a:solidFill>
                            <a:srgbClr val="000000"/>
                          </a:solidFill>
                          <a:latin typeface="Arial"/>
                        </a:rPr>
                        <a:t>[2]</a:t>
                      </a:r>
                      <a:r>
                        <a:rPr lang="ja-JP" altLang="en-US" sz="1200" b="0" i="0" u="none" strike="noStrike" dirty="0">
                          <a:solidFill>
                            <a:srgbClr val="000000"/>
                          </a:solidFill>
                          <a:latin typeface="ＭＳ Ｐゴシック"/>
                        </a:rPr>
                        <a:t>会社名または店舗名</a:t>
                      </a:r>
                      <a:r>
                        <a:rPr lang="ja-JP" altLang="en-US" sz="1200" b="1" i="0" u="none" strike="noStrike" dirty="0">
                          <a:solidFill>
                            <a:srgbClr val="FF0000"/>
                          </a:solidFill>
                          <a:latin typeface="ＭＳ Ｐゴシック"/>
                        </a:rPr>
                        <a:t>（必須）</a:t>
                      </a:r>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zh-TW" sz="1200" b="0" i="0" u="none" strike="noStrike" dirty="0">
                          <a:solidFill>
                            <a:srgbClr val="000000"/>
                          </a:solidFill>
                          <a:latin typeface="Arial"/>
                        </a:rPr>
                        <a:t>[3]</a:t>
                      </a:r>
                      <a:r>
                        <a:rPr lang="zh-TW" altLang="en-US" sz="1200" b="0" i="0" u="none" strike="noStrike" dirty="0">
                          <a:solidFill>
                            <a:srgbClr val="000000"/>
                          </a:solidFill>
                          <a:latin typeface="Arial"/>
                        </a:rPr>
                        <a:t>電話番号</a:t>
                      </a:r>
                      <a:r>
                        <a:rPr lang="zh-TW" altLang="en-US" sz="1200" b="1" i="0" u="none" strike="noStrike" dirty="0">
                          <a:solidFill>
                            <a:srgbClr val="FF0000"/>
                          </a:solidFill>
                          <a:latin typeface="Arial"/>
                        </a:rPr>
                        <a:t>（必須）</a:t>
                      </a:r>
                      <a:r>
                        <a:rPr lang="zh-TW"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dirty="0">
                          <a:solidFill>
                            <a:srgbClr val="000000"/>
                          </a:solidFill>
                          <a:latin typeface="Arial"/>
                        </a:rPr>
                        <a:t>[4]</a:t>
                      </a:r>
                      <a:r>
                        <a:rPr lang="ja-JP" altLang="en-US" sz="1200" b="0" i="0" u="none" strike="noStrike" dirty="0">
                          <a:solidFill>
                            <a:srgbClr val="000000"/>
                          </a:solidFill>
                          <a:latin typeface="Arial"/>
                        </a:rPr>
                        <a:t>メールアドレス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dirty="0">
                          <a:solidFill>
                            <a:srgbClr val="000000"/>
                          </a:solidFill>
                          <a:latin typeface="Arial"/>
                        </a:rPr>
                        <a:t>[5]</a:t>
                      </a:r>
                      <a:r>
                        <a:rPr lang="ja-JP" altLang="en-US" sz="1200" b="0" i="0" u="none" strike="noStrike" dirty="0">
                          <a:solidFill>
                            <a:srgbClr val="000000"/>
                          </a:solidFill>
                          <a:latin typeface="Arial"/>
                        </a:rPr>
                        <a:t>資料請求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ＭＳ Ｐゴシック"/>
                        </a:rPr>
                        <a:t>□　必要　　□</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不要</a:t>
                      </a:r>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Arial"/>
                        </a:rPr>
                        <a:t>ご希望の連絡方法</a:t>
                      </a:r>
                      <a:r>
                        <a:rPr lang="ja-JP" altLang="en-US" sz="1200" b="1" i="0" u="none" strike="noStrike">
                          <a:solidFill>
                            <a:srgbClr val="FF0000"/>
                          </a:solidFill>
                          <a:latin typeface="Arial"/>
                        </a:rPr>
                        <a:t>（必須）</a:t>
                      </a:r>
                      <a:r>
                        <a:rPr lang="ja-JP" altLang="en-US" sz="1200" b="0" i="0" u="none" strike="noStrike">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電話　□　</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　□　連絡不要　</a:t>
                      </a:r>
                      <a:endParaRPr lang="ja-JP" altLang="en-US" sz="1200" b="0" i="0" u="none" strike="noStrike" dirty="0">
                        <a:solidFill>
                          <a:srgbClr val="000000"/>
                        </a:solidFill>
                        <a:latin typeface="Arial"/>
                      </a:endParaRP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a:solidFill>
                            <a:srgbClr val="000000"/>
                          </a:solidFill>
                          <a:latin typeface="Arial"/>
                        </a:rPr>
                        <a:t>[7]</a:t>
                      </a:r>
                      <a:r>
                        <a:rPr lang="ja-JP" altLang="en-US" sz="1200" b="0" i="0" u="none" strike="noStrike">
                          <a:solidFill>
                            <a:srgbClr val="000000"/>
                          </a:solidFill>
                          <a:latin typeface="ＭＳ Ｐゴシック"/>
                        </a:rPr>
                        <a:t>資料の送付方法</a:t>
                      </a:r>
                      <a:r>
                        <a:rPr lang="ja-JP" altLang="en-US" sz="1200" b="0" i="0" u="none" strike="noStrike">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ＭＳ Ｐゴシック"/>
                        </a:rPr>
                        <a:t>□ご郵送　</a:t>
                      </a:r>
                      <a:r>
                        <a:rPr lang="ja-JP" altLang="en-US" sz="1200" b="0" i="0" u="none" strike="noStrike" dirty="0" smtClean="0">
                          <a:solidFill>
                            <a:srgbClr val="000000"/>
                          </a:solidFill>
                          <a:latin typeface="ＭＳ Ｐゴシック"/>
                        </a:rPr>
                        <a:t>□ </a:t>
                      </a:r>
                      <a:r>
                        <a:rPr lang="en-US" altLang="ja-JP" sz="1200" b="0" i="0" u="none" strike="noStrike" dirty="0" smtClean="0">
                          <a:solidFill>
                            <a:srgbClr val="000000"/>
                          </a:solidFill>
                          <a:latin typeface="ＭＳ Ｐゴシック"/>
                        </a:rPr>
                        <a:t>E</a:t>
                      </a:r>
                      <a:r>
                        <a:rPr lang="ja-JP" altLang="en-US" sz="1200" b="0" i="0" u="none" strike="noStrike" dirty="0">
                          <a:solidFill>
                            <a:srgbClr val="000000"/>
                          </a:solidFill>
                          <a:latin typeface="ＭＳ Ｐゴシック"/>
                        </a:rPr>
                        <a:t>メール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54054">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Arial"/>
                        </a:rPr>
                        <a:t>お問い合わせ内容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t"/>
                      <a:r>
                        <a:rPr lang="ja-JP" altLang="en-US" sz="1200" b="0" i="0" u="none" strike="noStrike" dirty="0">
                          <a:solidFill>
                            <a:srgbClr val="000000"/>
                          </a:solidFill>
                          <a:latin typeface="Arial"/>
                        </a:rPr>
                        <a:t>　</a:t>
                      </a:r>
                    </a:p>
                  </a:txBody>
                  <a:tcPr marL="4692" marR="4692" marT="46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26427">
                <a:tc>
                  <a:txBody>
                    <a:bodyPr/>
                    <a:lstStyle/>
                    <a:p>
                      <a:pPr algn="l" fontAlgn="ctr"/>
                      <a:endParaRPr lang="ja-JP" altLang="en-US" sz="500" b="0" i="0" u="none" strike="noStrike">
                        <a:solidFill>
                          <a:srgbClr val="000000"/>
                        </a:solidFill>
                        <a:latin typeface="ＭＳ Ｐゴシック"/>
                      </a:endParaRPr>
                    </a:p>
                  </a:txBody>
                  <a:tcPr marL="4692" marR="4692" marT="4692"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l" fontAlgn="ctr"/>
                      <a:endParaRPr lang="ja-JP" altLang="en-US" sz="500" b="0" i="0" u="none" strike="noStrike" dirty="0">
                        <a:solidFill>
                          <a:srgbClr val="000000"/>
                        </a:solidFill>
                        <a:latin typeface="ＭＳ Ｐゴシック"/>
                      </a:endParaRPr>
                    </a:p>
                  </a:txBody>
                  <a:tcPr marL="4692" marR="4692" marT="4692"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126427">
                <a:tc>
                  <a:txBody>
                    <a:bodyPr/>
                    <a:lstStyle/>
                    <a:p>
                      <a:pPr algn="l" fontAlgn="ctr"/>
                      <a:endParaRPr lang="ja-JP" altLang="en-US" sz="500" b="0" i="0" u="none" strike="noStrike" dirty="0">
                        <a:solidFill>
                          <a:srgbClr val="000000"/>
                        </a:solidFill>
                        <a:latin typeface="ＭＳ Ｐゴシック"/>
                      </a:endParaRPr>
                    </a:p>
                  </a:txBody>
                  <a:tcPr marL="4692" marR="4692" marT="4692" marB="0" anchor="ctr">
                    <a:lnL>
                      <a:noFill/>
                    </a:lnL>
                    <a:lnR>
                      <a:noFill/>
                    </a:lnR>
                    <a:lnT>
                      <a:noFill/>
                    </a:lnT>
                    <a:lnB>
                      <a:noFill/>
                    </a:lnB>
                    <a:solidFill>
                      <a:schemeClr val="bg1"/>
                    </a:solidFill>
                  </a:tcPr>
                </a:tc>
                <a:tc>
                  <a:txBody>
                    <a:bodyPr/>
                    <a:lstStyle/>
                    <a:p>
                      <a:pPr algn="l" fontAlgn="ctr"/>
                      <a:endParaRPr lang="ja-JP" altLang="en-US" sz="500" b="0" i="0" u="none" strike="noStrike">
                        <a:solidFill>
                          <a:srgbClr val="000000"/>
                        </a:solidFill>
                        <a:latin typeface="ＭＳ Ｐゴシック"/>
                      </a:endParaRPr>
                    </a:p>
                  </a:txBody>
                  <a:tcPr marL="4692" marR="4692" marT="4692" marB="0" anchor="ctr">
                    <a:lnL>
                      <a:noFill/>
                    </a:lnL>
                    <a:lnR>
                      <a:noFill/>
                    </a:lnR>
                    <a:lnT>
                      <a:noFill/>
                    </a:lnT>
                    <a:lnB>
                      <a:noFill/>
                    </a:lnB>
                    <a:solidFill>
                      <a:schemeClr val="bg1"/>
                    </a:solidFill>
                  </a:tcPr>
                </a:tc>
              </a:tr>
              <a:tr h="126427">
                <a:tc>
                  <a:txBody>
                    <a:bodyPr/>
                    <a:lstStyle/>
                    <a:p>
                      <a:pPr algn="l" fontAlgn="ctr"/>
                      <a:endParaRPr lang="ja-JP" altLang="en-US" sz="500" b="0" i="0" u="none" strike="noStrike">
                        <a:solidFill>
                          <a:srgbClr val="000000"/>
                        </a:solidFill>
                        <a:latin typeface="ＭＳ Ｐゴシック"/>
                      </a:endParaRPr>
                    </a:p>
                  </a:txBody>
                  <a:tcPr marL="4692" marR="4692" marT="4692" marB="0" anchor="ctr">
                    <a:lnL>
                      <a:noFill/>
                    </a:lnL>
                    <a:lnR>
                      <a:noFill/>
                    </a:lnR>
                    <a:lnT>
                      <a:noFill/>
                    </a:lnT>
                    <a:lnB>
                      <a:noFill/>
                    </a:lnB>
                    <a:solidFill>
                      <a:schemeClr val="bg1"/>
                    </a:solidFill>
                  </a:tcPr>
                </a:tc>
                <a:tc>
                  <a:txBody>
                    <a:bodyPr/>
                    <a:lstStyle/>
                    <a:p>
                      <a:pPr algn="l" fontAlgn="ctr"/>
                      <a:endParaRPr lang="ja-JP" altLang="en-US" sz="500" b="0" i="0" u="none" strike="noStrike" dirty="0">
                        <a:solidFill>
                          <a:srgbClr val="000000"/>
                        </a:solidFill>
                        <a:latin typeface="ＭＳ Ｐゴシック"/>
                      </a:endParaRPr>
                    </a:p>
                  </a:txBody>
                  <a:tcPr marL="4692" marR="4692" marT="4692" marB="0" anchor="ctr">
                    <a:lnL>
                      <a:noFill/>
                    </a:lnL>
                    <a:lnR>
                      <a:noFill/>
                    </a:lnR>
                    <a:lnT>
                      <a:noFill/>
                    </a:lnT>
                    <a:lnB>
                      <a:noFill/>
                    </a:lnB>
                    <a:solidFill>
                      <a:schemeClr val="bg1"/>
                    </a:solidFill>
                  </a:tcPr>
                </a:tc>
              </a:tr>
            </a:tbl>
          </a:graphicData>
        </a:graphic>
      </p:graphicFrame>
      <p:pic>
        <p:nvPicPr>
          <p:cNvPr id="33" name="Picture 2"/>
          <p:cNvPicPr>
            <a:picLocks noChangeAspect="1" noChangeArrowheads="1"/>
          </p:cNvPicPr>
          <p:nvPr/>
        </p:nvPicPr>
        <p:blipFill>
          <a:blip r:embed="rId13" cstate="print"/>
          <a:srcRect/>
          <a:stretch>
            <a:fillRect/>
          </a:stretch>
        </p:blipFill>
        <p:spPr bwMode="auto">
          <a:xfrm>
            <a:off x="2924944" y="8244408"/>
            <a:ext cx="876300" cy="247650"/>
          </a:xfrm>
          <a:prstGeom prst="rect">
            <a:avLst/>
          </a:prstGeom>
          <a:noFill/>
        </p:spPr>
      </p:pic>
      <p:pic>
        <p:nvPicPr>
          <p:cNvPr id="35" name="Picture 4"/>
          <p:cNvPicPr>
            <a:picLocks noChangeAspect="1" noChangeArrowheads="1"/>
          </p:cNvPicPr>
          <p:nvPr/>
        </p:nvPicPr>
        <p:blipFill>
          <a:blip r:embed="rId14" cstate="print"/>
          <a:srcRect/>
          <a:stretch>
            <a:fillRect/>
          </a:stretch>
        </p:blipFill>
        <p:spPr bwMode="auto">
          <a:xfrm>
            <a:off x="4005064" y="8244408"/>
            <a:ext cx="1009650" cy="2667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1556836" cy="369332"/>
          </a:xfrm>
          <a:prstGeom prst="rect">
            <a:avLst/>
          </a:prstGeom>
          <a:noFill/>
        </p:spPr>
        <p:txBody>
          <a:bodyPr wrap="none" rtlCol="0">
            <a:spAutoFit/>
          </a:bodyPr>
          <a:lstStyle/>
          <a:p>
            <a:r>
              <a:rPr lang="ja-JP" altLang="en-US" u="sng" dirty="0" smtClean="0"/>
              <a:t>新規のお客様</a:t>
            </a:r>
            <a:endParaRPr lang="ja-JP" altLang="en-US" u="sng" dirty="0"/>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3547766"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lang="ja-JP" altLang="en-US" sz="2000" dirty="0" smtClean="0">
                <a:latin typeface="HGP創英角ｺﾞｼｯｸUB" pitchFamily="50" charset="-128"/>
                <a:ea typeface="HGP創英角ｺﾞｼｯｸUB" pitchFamily="50" charset="-128"/>
              </a:rPr>
              <a:t>新規加盟をご検討のお客様</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924944" y="1403648"/>
            <a:ext cx="3589268" cy="584775"/>
          </a:xfrm>
          <a:prstGeom prst="rect">
            <a:avLst/>
          </a:prstGeom>
          <a:noFill/>
        </p:spPr>
        <p:txBody>
          <a:bodyPr wrap="square" rtlCol="0">
            <a:spAutoFit/>
          </a:bodyPr>
          <a:lstStyle/>
          <a:p>
            <a:r>
              <a:rPr kumimoji="1" lang="en-US" altLang="ja-JP" sz="1600" dirty="0" smtClean="0">
                <a:solidFill>
                  <a:srgbClr val="FF0000"/>
                </a:solidFill>
              </a:rPr>
              <a:t>※</a:t>
            </a:r>
            <a:r>
              <a:rPr kumimoji="1" lang="ja-JP" altLang="en-US" sz="1600" dirty="0" smtClean="0">
                <a:solidFill>
                  <a:srgbClr val="FF0000"/>
                </a:solidFill>
              </a:rPr>
              <a:t>メールの自動返信機能の</a:t>
            </a: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1484784" y="3923928"/>
            <a:ext cx="49685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kumimoji="1" lang="ja-JP" altLang="en-US" dirty="0" smtClean="0"/>
              <a:t>｜　</a:t>
            </a:r>
            <a:r>
              <a:rPr kumimoji="1" lang="ja-JP" altLang="en-US" dirty="0" smtClean="0">
                <a:latin typeface="HGP創英角ｺﾞｼｯｸUB" pitchFamily="50" charset="-128"/>
                <a:ea typeface="HGP創英角ｺﾞｼｯｸUB" pitchFamily="50" charset="-128"/>
              </a:rPr>
              <a:t>お問い合わせ</a:t>
            </a:r>
            <a:r>
              <a:rPr lang="ja-JP" altLang="en-US" dirty="0" smtClean="0">
                <a:latin typeface="HGP創英角ｺﾞｼｯｸUB" pitchFamily="50" charset="-128"/>
                <a:ea typeface="HGP創英角ｺﾞｼｯｸUB" pitchFamily="50" charset="-128"/>
              </a:rPr>
              <a:t>有難うございます。</a:t>
            </a:r>
            <a:endParaRPr kumimoji="1" lang="ja-JP" altLang="en-US" dirty="0">
              <a:latin typeface="HGP創英角ｺﾞｼｯｸUB" pitchFamily="50" charset="-128"/>
              <a:ea typeface="HGP創英角ｺﾞｼｯｸUB" pitchFamily="50" charset="-128"/>
            </a:endParaRPr>
          </a:p>
        </p:txBody>
      </p:sp>
      <p:cxnSp>
        <p:nvCxnSpPr>
          <p:cNvPr id="29" name="直線コネクタ 28"/>
          <p:cNvCxnSpPr/>
          <p:nvPr/>
        </p:nvCxnSpPr>
        <p:spPr>
          <a:xfrm>
            <a:off x="1484784" y="4644008"/>
            <a:ext cx="48965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1684944" y="4716016"/>
            <a:ext cx="2464136" cy="369332"/>
          </a:xfrm>
          <a:prstGeom prst="rect">
            <a:avLst/>
          </a:prstGeom>
          <a:noFill/>
        </p:spPr>
        <p:txBody>
          <a:bodyPr wrap="none" rtlCol="0">
            <a:spAutoFit/>
          </a:bodyPr>
          <a:lstStyle/>
          <a:p>
            <a:r>
              <a:rPr kumimoji="1" lang="ja-JP" altLang="en-US" dirty="0" smtClean="0">
                <a:latin typeface="HGP創英角ｺﾞｼｯｸUB" pitchFamily="50" charset="-128"/>
                <a:ea typeface="HGP創英角ｺﾞｼｯｸUB" pitchFamily="50" charset="-128"/>
              </a:rPr>
              <a:t>送信完了いたしました。</a:t>
            </a:r>
            <a:endParaRPr kumimoji="1" lang="ja-JP" altLang="en-US" dirty="0">
              <a:latin typeface="HGP創英角ｺﾞｼｯｸUB" pitchFamily="50" charset="-128"/>
              <a:ea typeface="HGP創英角ｺﾞｼｯｸUB" pitchFamily="50" charset="-128"/>
            </a:endParaRPr>
          </a:p>
        </p:txBody>
      </p:sp>
      <p:sp>
        <p:nvSpPr>
          <p:cNvPr id="35" name="テキスト ボックス 34"/>
          <p:cNvSpPr txBox="1"/>
          <p:nvPr/>
        </p:nvSpPr>
        <p:spPr>
          <a:xfrm>
            <a:off x="1484784" y="5220072"/>
            <a:ext cx="5137945" cy="1754326"/>
          </a:xfrm>
          <a:prstGeom prst="rect">
            <a:avLst/>
          </a:prstGeom>
          <a:noFill/>
        </p:spPr>
        <p:txBody>
          <a:bodyPr wrap="none" rtlCol="0">
            <a:spAutoFit/>
          </a:bodyPr>
          <a:lstStyle/>
          <a:p>
            <a:r>
              <a:rPr kumimoji="1" lang="ja-JP" altLang="en-US" sz="1200" dirty="0" smtClean="0"/>
              <a:t>お問い合わせフォームのご利用ありがとうございます。</a:t>
            </a:r>
            <a:endParaRPr kumimoji="1" lang="en-US" altLang="ja-JP" sz="1200" dirty="0" smtClean="0"/>
          </a:p>
          <a:p>
            <a:r>
              <a:rPr lang="ja-JP" altLang="en-US" sz="1200" dirty="0" smtClean="0"/>
              <a:t>入力頂いたメールアドレスに受付完了のメールを自動送信しています。</a:t>
            </a:r>
            <a:endParaRPr lang="en-US" altLang="ja-JP" sz="1200" dirty="0" smtClean="0"/>
          </a:p>
          <a:p>
            <a:endParaRPr kumimoji="1" lang="en-US" altLang="ja-JP" sz="1200" dirty="0" smtClean="0"/>
          </a:p>
          <a:p>
            <a:r>
              <a:rPr lang="ja-JP" altLang="en-US" sz="1200" dirty="0" smtClean="0"/>
              <a:t>お問い合わせ内容につきまして、弊社で確認を行いご指定の連絡方法にて</a:t>
            </a:r>
            <a:endParaRPr lang="en-US" altLang="ja-JP" sz="1200" dirty="0" smtClean="0"/>
          </a:p>
          <a:p>
            <a:r>
              <a:rPr lang="ja-JP" altLang="en-US" sz="1200" dirty="0" smtClean="0"/>
              <a:t>回答いたしますので</a:t>
            </a:r>
            <a:r>
              <a:rPr kumimoji="1" lang="ja-JP" altLang="en-US" sz="1200" dirty="0" smtClean="0"/>
              <a:t>今しばらくお待ちください。</a:t>
            </a:r>
            <a:endParaRPr kumimoji="1" lang="en-US" altLang="ja-JP" sz="1200" dirty="0" smtClean="0"/>
          </a:p>
          <a:p>
            <a:r>
              <a:rPr lang="ja-JP" altLang="en-US" sz="1200" dirty="0" smtClean="0"/>
              <a:t>なお、２～３日たってもご連絡が無い場合は、恐れいりますが直接お電話にて</a:t>
            </a:r>
            <a:endParaRPr lang="en-US" altLang="ja-JP" sz="1200" dirty="0" smtClean="0"/>
          </a:p>
          <a:p>
            <a:r>
              <a:rPr kumimoji="1" lang="ja-JP" altLang="en-US" sz="1200" dirty="0" smtClean="0"/>
              <a:t>ご確認をお願いいたします。</a:t>
            </a:r>
            <a:endParaRPr kumimoji="1" lang="en-US" altLang="ja-JP" sz="1200" dirty="0" smtClean="0"/>
          </a:p>
          <a:p>
            <a:endParaRPr lang="en-US" altLang="ja-JP" sz="1200" dirty="0" smtClean="0"/>
          </a:p>
          <a:p>
            <a:endParaRPr kumimoji="1" lang="ja-JP" altLang="en-US" sz="1200" dirty="0"/>
          </a:p>
        </p:txBody>
      </p:sp>
      <p:sp>
        <p:nvSpPr>
          <p:cNvPr id="37" name="正方形/長方形 36"/>
          <p:cNvSpPr/>
          <p:nvPr/>
        </p:nvSpPr>
        <p:spPr>
          <a:xfrm>
            <a:off x="1628800" y="6660232"/>
            <a:ext cx="4680520" cy="936104"/>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362455" y="6698332"/>
            <a:ext cx="3010761" cy="276999"/>
          </a:xfrm>
          <a:prstGeom prst="rect">
            <a:avLst/>
          </a:prstGeom>
          <a:noFill/>
        </p:spPr>
        <p:txBody>
          <a:bodyPr wrap="none" rtlCol="0">
            <a:spAutoFit/>
          </a:bodyPr>
          <a:lstStyle/>
          <a:p>
            <a:r>
              <a:rPr kumimoji="1" lang="ja-JP" altLang="en-US" sz="1200" b="1" dirty="0" smtClean="0">
                <a:solidFill>
                  <a:schemeClr val="tx1">
                    <a:lumMod val="65000"/>
                    <a:lumOff val="35000"/>
                  </a:schemeClr>
                </a:solidFill>
              </a:rPr>
              <a:t>お電話でもお気軽にお問い合わせください。</a:t>
            </a:r>
            <a:endParaRPr kumimoji="1" lang="ja-JP" altLang="en-US" sz="1200" b="1" dirty="0">
              <a:solidFill>
                <a:schemeClr val="tx1">
                  <a:lumMod val="65000"/>
                  <a:lumOff val="35000"/>
                </a:schemeClr>
              </a:solidFill>
            </a:endParaRPr>
          </a:p>
        </p:txBody>
      </p:sp>
      <p:sp>
        <p:nvSpPr>
          <p:cNvPr id="39" name="テキスト ボックス 38"/>
          <p:cNvSpPr txBox="1"/>
          <p:nvPr/>
        </p:nvSpPr>
        <p:spPr>
          <a:xfrm>
            <a:off x="2852936" y="6869350"/>
            <a:ext cx="1999265" cy="477054"/>
          </a:xfrm>
          <a:prstGeom prst="rect">
            <a:avLst/>
          </a:prstGeom>
          <a:noFill/>
        </p:spPr>
        <p:txBody>
          <a:bodyPr wrap="none" rtlCol="0">
            <a:spAutoFit/>
          </a:bodyPr>
          <a:lstStyle/>
          <a:p>
            <a:r>
              <a:rPr kumimoji="1" lang="en-US" altLang="ja-JP" sz="2500" b="1" dirty="0" smtClean="0">
                <a:solidFill>
                  <a:schemeClr val="tx1">
                    <a:lumMod val="65000"/>
                    <a:lumOff val="35000"/>
                  </a:schemeClr>
                </a:solidFill>
              </a:rPr>
              <a:t>03-6279-0521</a:t>
            </a:r>
            <a:endParaRPr kumimoji="1" lang="ja-JP" altLang="en-US" sz="2500" b="1" dirty="0">
              <a:solidFill>
                <a:schemeClr val="tx1">
                  <a:lumMod val="65000"/>
                  <a:lumOff val="35000"/>
                </a:schemeClr>
              </a:solidFill>
            </a:endParaRPr>
          </a:p>
        </p:txBody>
      </p:sp>
      <p:sp>
        <p:nvSpPr>
          <p:cNvPr id="40" name="テキスト ボックス 39"/>
          <p:cNvSpPr txBox="1"/>
          <p:nvPr/>
        </p:nvSpPr>
        <p:spPr>
          <a:xfrm>
            <a:off x="2348880" y="7274396"/>
            <a:ext cx="3090911" cy="276999"/>
          </a:xfrm>
          <a:prstGeom prst="rect">
            <a:avLst/>
          </a:prstGeom>
          <a:noFill/>
        </p:spPr>
        <p:txBody>
          <a:bodyPr wrap="none" rtlCol="0">
            <a:spAutoFit/>
          </a:bodyPr>
          <a:lstStyle/>
          <a:p>
            <a:r>
              <a:rPr lang="en-US" altLang="ja-JP" sz="1200" dirty="0" smtClean="0"/>
              <a:t>9</a:t>
            </a:r>
            <a:r>
              <a:rPr lang="ja-JP" altLang="en-US" sz="1200" dirty="0" smtClean="0"/>
              <a:t>：</a:t>
            </a:r>
            <a:r>
              <a:rPr lang="en-US" altLang="ja-JP" sz="1200" dirty="0" smtClean="0"/>
              <a:t>00AM</a:t>
            </a:r>
            <a:r>
              <a:rPr lang="ja-JP" altLang="en-US" sz="1200" dirty="0" smtClean="0"/>
              <a:t>～</a:t>
            </a:r>
            <a:r>
              <a:rPr lang="en-US" altLang="ja-JP" sz="1200" dirty="0" smtClean="0"/>
              <a:t>17</a:t>
            </a:r>
            <a:r>
              <a:rPr lang="ja-JP" altLang="en-US" sz="1200" dirty="0" smtClean="0"/>
              <a:t>：</a:t>
            </a:r>
            <a:r>
              <a:rPr lang="en-US" altLang="ja-JP" sz="1200" dirty="0" smtClean="0"/>
              <a:t>00PM</a:t>
            </a:r>
            <a:r>
              <a:rPr lang="ja-JP" altLang="en-US" sz="1200" dirty="0" smtClean="0"/>
              <a:t>（土・日・祝・年末年始休）</a:t>
            </a:r>
            <a:endParaRPr kumimoji="1" lang="ja-JP" altLang="en-US" sz="1200" b="1" dirty="0">
              <a:solidFill>
                <a:schemeClr val="tx1">
                  <a:lumMod val="65000"/>
                  <a:lumOff val="35000"/>
                </a:schemeClr>
              </a:solidFill>
            </a:endParaRPr>
          </a:p>
        </p:txBody>
      </p:sp>
      <p:graphicFrame>
        <p:nvGraphicFramePr>
          <p:cNvPr id="34" name="表 33"/>
          <p:cNvGraphicFramePr>
            <a:graphicFrameLocks noGrp="1"/>
          </p:cNvGraphicFramePr>
          <p:nvPr/>
        </p:nvGraphicFramePr>
        <p:xfrm>
          <a:off x="1340767" y="7668344"/>
          <a:ext cx="5256581" cy="1219200"/>
        </p:xfrm>
        <a:graphic>
          <a:graphicData uri="http://schemas.openxmlformats.org/drawingml/2006/table">
            <a:tbl>
              <a:tblPr/>
              <a:tblGrid>
                <a:gridCol w="362827"/>
                <a:gridCol w="3004394"/>
                <a:gridCol w="557516"/>
                <a:gridCol w="557516"/>
                <a:gridCol w="557516"/>
                <a:gridCol w="216812"/>
              </a:tblGrid>
              <a:tr h="100318">
                <a:tc>
                  <a:txBody>
                    <a:bodyPr/>
                    <a:lstStyle/>
                    <a:p>
                      <a:pPr algn="l" fontAlgn="ctr"/>
                      <a:r>
                        <a:rPr lang="ja-JP" altLang="en-US" sz="800" b="0" i="0" u="none" strike="noStrike" dirty="0">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a:noFill/>
                    </a:lnB>
                  </a:tcPr>
                </a:tc>
                <a:tc>
                  <a:txBody>
                    <a:bodyPr/>
                    <a:lstStyle/>
                    <a:p>
                      <a:pPr algn="l" fontAlgn="ctr"/>
                      <a:r>
                        <a:rPr lang="ja-JP" altLang="en-US" sz="8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1" i="0" u="none" strike="noStrike" dirty="0">
                          <a:solidFill>
                            <a:srgbClr val="7F7F7F"/>
                          </a:solidFill>
                          <a:latin typeface="HGP創英角ｺﾞｼｯｸUB"/>
                        </a:rPr>
                        <a:t>個人情報の取り扱いについて</a:t>
                      </a:r>
                      <a:r>
                        <a:rPr lang="ja-JP" altLang="en-US" sz="900" b="0" i="0" u="none" strike="noStrike" dirty="0">
                          <a:solidFill>
                            <a:srgbClr val="000000"/>
                          </a:solidFill>
                          <a:latin typeface="HGP創英角ｺﾞｼｯｸUB"/>
                        </a:rPr>
                        <a:t>　</a:t>
                      </a: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2">
                  <a:txBody>
                    <a:bodyPr/>
                    <a:lstStyle/>
                    <a:p>
                      <a:pPr algn="l" fontAlgn="ctr"/>
                      <a:r>
                        <a:rPr lang="ja-JP" altLang="en-US" sz="900" b="0" i="0" u="none" strike="noStrike" dirty="0">
                          <a:solidFill>
                            <a:srgbClr val="7F7F7F"/>
                          </a:solidFill>
                          <a:latin typeface="HGP創英角ｺﾞｼｯｸUB"/>
                        </a:rPr>
                        <a:t>詳細については</a:t>
                      </a:r>
                      <a:r>
                        <a:rPr lang="ja-JP" altLang="en-US" sz="900" b="0" i="0" u="none" strike="noStrike" dirty="0">
                          <a:solidFill>
                            <a:srgbClr val="538ED5"/>
                          </a:solidFill>
                          <a:latin typeface="HGP創英角ｺﾞｼｯｸUB"/>
                        </a:rPr>
                        <a:t>「個人情報の取り扱いについて」</a:t>
                      </a:r>
                      <a:r>
                        <a:rPr lang="ja-JP" altLang="en-US" sz="900" b="0" i="0" u="none" strike="noStrike" dirty="0">
                          <a:solidFill>
                            <a:srgbClr val="7F7F7F"/>
                          </a:solidFill>
                          <a:latin typeface="HGP創英角ｺﾞｼｯｸUB"/>
                        </a:rPr>
                        <a:t>をご覧ください。</a:t>
                      </a:r>
                      <a:endParaRPr lang="ja-JP" altLang="en-US" sz="900" b="0" i="0" u="none" strike="noStrike" dirty="0">
                        <a:solidFill>
                          <a:srgbClr val="000000"/>
                        </a:solidFill>
                        <a:latin typeface="HGP創英角ｺﾞｼｯｸUB"/>
                      </a:endParaRPr>
                    </a:p>
                  </a:txBody>
                  <a:tcPr marL="0" marR="0" marT="0" marB="0" anchor="ctr">
                    <a:lnL>
                      <a:noFill/>
                    </a:lnL>
                    <a:lnR>
                      <a:noFill/>
                    </a:lnR>
                    <a:lnT>
                      <a:noFill/>
                    </a:lnT>
                    <a:lnB>
                      <a:noFill/>
                    </a:lnB>
                  </a:tcPr>
                </a:tc>
                <a:tc hMerge="1">
                  <a:txBody>
                    <a:bodyPr/>
                    <a:lstStyle/>
                    <a:p>
                      <a:endParaRPr kumimoji="1" lang="ja-JP" altLang="en-US"/>
                    </a:p>
                  </a:txBody>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gridSpan="4">
                  <a:txBody>
                    <a:bodyPr/>
                    <a:lstStyle/>
                    <a:p>
                      <a:pPr algn="l" fontAlgn="ctr"/>
                      <a:r>
                        <a:rPr lang="ja-JP" altLang="en-US" sz="900" b="0" i="0" u="none" strike="noStrike">
                          <a:solidFill>
                            <a:srgbClr val="7F7F7F"/>
                          </a:solidFill>
                          <a:latin typeface="HGP創英角ｺﾞｼｯｸUB"/>
                        </a:rPr>
                        <a:t>上記「個人情報の取扱いについて」に同意いただける場合は、「同意する」にチェックした上で</a:t>
                      </a:r>
                    </a:p>
                  </a:txBody>
                  <a:tcPr marL="0" marR="0" marT="0" marB="0" anchor="ctr">
                    <a:lnL>
                      <a:noFill/>
                    </a:lnL>
                    <a:lnR>
                      <a:noFill/>
                    </a:lnR>
                    <a:lnT>
                      <a:noFill/>
                    </a:lnT>
                    <a:lnB>
                      <a:noFill/>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r>
                        <a:rPr lang="ja-JP" altLang="en-US" sz="900" b="0" i="0" u="none" strike="noStrike">
                          <a:solidFill>
                            <a:srgbClr val="7F7F7F"/>
                          </a:solidFill>
                          <a:latin typeface="HGP創英角ｺﾞｼｯｸUB"/>
                        </a:rPr>
                        <a:t>「内容確認ボタン」を押して下さい。</a:t>
                      </a: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a:noFill/>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c>
                  <a:txBody>
                    <a:bodyPr/>
                    <a:lstStyle/>
                    <a:p>
                      <a:pPr algn="l" fontAlgn="ctr"/>
                      <a:endParaRPr lang="ja-JP" altLang="en-US" sz="900" b="0" i="0" u="none" strike="noStrike">
                        <a:solidFill>
                          <a:srgbClr val="000000"/>
                        </a:solidFill>
                        <a:latin typeface="HGP創英角ｺﾞｼｯｸUB"/>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a:solidFill>
                          <a:srgbClr val="000000"/>
                        </a:solidFill>
                        <a:latin typeface="ＭＳ Ｐゴシック"/>
                      </a:endParaRPr>
                    </a:p>
                  </a:txBody>
                  <a:tcPr marL="0" marR="0" marT="0" marB="0" anchor="ctr">
                    <a:lnL>
                      <a:noFill/>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a:noFill/>
                    </a:lnT>
                    <a:lnB>
                      <a:noFill/>
                    </a:lnB>
                  </a:tcPr>
                </a:tc>
                <a:tc>
                  <a:txBody>
                    <a:bodyPr/>
                    <a:lstStyle/>
                    <a:p>
                      <a:pPr algn="l" fontAlgn="ctr"/>
                      <a:r>
                        <a:rPr lang="ja-JP" altLang="en-US" sz="900" b="0" i="0" u="none" strike="noStrike">
                          <a:solidFill>
                            <a:srgbClr val="7F7F7F"/>
                          </a:solidFill>
                          <a:latin typeface="HGP創英角ｺﾞｼｯｸUB"/>
                        </a:rPr>
                        <a:t>□　上記「個人情報の取扱いについて」に同意する</a:t>
                      </a:r>
                    </a:p>
                  </a:txBody>
                  <a:tcPr marL="0" marR="0" marT="0" marB="0" anchor="ct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endParaRPr lang="ja-JP" altLang="en-US" sz="900" b="0" i="0" u="none" strike="noStrike" dirty="0">
                        <a:solidFill>
                          <a:srgbClr val="000000"/>
                        </a:solidFill>
                        <a:latin typeface="ＭＳ Ｐゴシック"/>
                      </a:endParaRPr>
                    </a:p>
                  </a:txBody>
                  <a:tcPr marL="0" marR="0" marT="0" marB="0" anchor="ctr">
                    <a:lnL w="6350" cap="flat" cmpd="sng" algn="ctr">
                      <a:solidFill>
                        <a:srgbClr val="7F7F7F"/>
                      </a:solidFill>
                      <a:prstDash val="solid"/>
                      <a:round/>
                      <a:headEnd type="none" w="med" len="med"/>
                      <a:tailEnd type="none" w="med" len="med"/>
                    </a:lnL>
                    <a:lnR>
                      <a:noFill/>
                    </a:lnR>
                    <a:lnT>
                      <a:noFill/>
                    </a:lnT>
                    <a:lnB>
                      <a:noFill/>
                    </a:lnB>
                  </a:tcPr>
                </a:tc>
              </a:tr>
              <a:tr h="112857">
                <a:tc>
                  <a:txBody>
                    <a:bodyPr/>
                    <a:lstStyle/>
                    <a:p>
                      <a:pPr algn="l" fontAlgn="ctr"/>
                      <a:r>
                        <a:rPr lang="ja-JP" altLang="en-US" sz="800" b="0" i="0" u="none" strike="noStrike">
                          <a:solidFill>
                            <a:srgbClr val="000000"/>
                          </a:solidFill>
                          <a:latin typeface="ＭＳ Ｐゴシック"/>
                        </a:rPr>
                        <a:t>　</a:t>
                      </a:r>
                    </a:p>
                  </a:txBody>
                  <a:tcPr marL="0" marR="0" marT="0" marB="0" anchor="ctr">
                    <a:lnL w="6350" cap="flat" cmpd="sng" algn="ctr">
                      <a:solidFill>
                        <a:srgbClr val="7F7F7F"/>
                      </a:solidFill>
                      <a:prstDash val="solid"/>
                      <a:round/>
                      <a:headEnd type="none" w="med" len="med"/>
                      <a:tailEnd type="none" w="med" len="med"/>
                    </a:lnL>
                    <a:lnR>
                      <a:noFill/>
                    </a:lnR>
                    <a:lnT>
                      <a:noFill/>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a:solidFill>
                            <a:srgbClr val="000000"/>
                          </a:solidFill>
                          <a:latin typeface="ＭＳ Ｐゴシック"/>
                        </a:rPr>
                        <a:t>　</a:t>
                      </a:r>
                    </a:p>
                  </a:txBody>
                  <a:tcPr marL="0" marR="0" marT="0" marB="0" anchor="ctr">
                    <a:lnL>
                      <a:noFill/>
                    </a:lnL>
                    <a:lnR>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tcPr>
                </a:tc>
                <a:tc>
                  <a:txBody>
                    <a:bodyPr/>
                    <a:lstStyle/>
                    <a:p>
                      <a:pPr algn="l" fontAlgn="ctr"/>
                      <a:r>
                        <a:rPr lang="ja-JP" altLang="en-US" sz="900" b="0" i="0" u="none" strike="noStrike" dirty="0">
                          <a:solidFill>
                            <a:srgbClr val="000000"/>
                          </a:solidFill>
                          <a:latin typeface="ＭＳ Ｐゴシック"/>
                        </a:rPr>
                        <a:t>　</a:t>
                      </a:r>
                    </a:p>
                  </a:txBody>
                  <a:tcPr marL="0" marR="0" marT="0" marB="0" anchor="ctr">
                    <a:lnL>
                      <a:noFill/>
                    </a:lnL>
                    <a:lnR w="6350" cap="flat" cmpd="sng" algn="ctr">
                      <a:solidFill>
                        <a:srgbClr val="7F7F7F"/>
                      </a:solidFill>
                      <a:prstDash val="solid"/>
                      <a:round/>
                      <a:headEnd type="none" w="med" len="med"/>
                      <a:tailEnd type="none" w="med" len="med"/>
                    </a:lnR>
                    <a:lnT>
                      <a:noFill/>
                    </a:lnT>
                    <a:lnB w="6350" cap="flat" cmpd="sng" algn="ctr">
                      <a:solidFill>
                        <a:srgbClr val="7F7F7F"/>
                      </a:solidFill>
                      <a:prstDash val="solid"/>
                      <a:round/>
                      <a:headEnd type="none" w="med" len="med"/>
                      <a:tailEnd type="none" w="med" len="med"/>
                    </a:lnB>
                  </a:tcPr>
                </a:tc>
              </a:tr>
            </a:tbl>
          </a:graphicData>
        </a:graphic>
      </p:graphicFrame>
      <p:sp>
        <p:nvSpPr>
          <p:cNvPr id="36" name="正方形/長方形 35"/>
          <p:cNvSpPr/>
          <p:nvPr/>
        </p:nvSpPr>
        <p:spPr>
          <a:xfrm flipH="1">
            <a:off x="3267968" y="7785100"/>
            <a:ext cx="432048" cy="14401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1"/>
                </a:solidFill>
              </a:rPr>
              <a:t>必須</a:t>
            </a:r>
            <a:endParaRPr kumimoji="1" lang="ja-JP" altLang="en-US" sz="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当店は、ビジネス街にお店</a:t>
            </a:r>
            <a:r>
              <a:rPr lang="ja-JP" altLang="en-US" sz="1000" dirty="0" smtClean="0">
                <a:solidFill>
                  <a:schemeClr val="tx1"/>
                </a:solidFill>
              </a:rPr>
              <a:t>を構えている</a:t>
            </a:r>
            <a:r>
              <a:rPr lang="ja-JP" altLang="ja-JP" sz="1000" dirty="0" smtClean="0">
                <a:solidFill>
                  <a:schemeClr val="tx1"/>
                </a:solidFill>
              </a:rPr>
              <a:t>ため会社関係</a:t>
            </a:r>
            <a:r>
              <a:rPr lang="ja-JP" altLang="en-US" sz="1000" dirty="0" smtClean="0">
                <a:solidFill>
                  <a:schemeClr val="tx1"/>
                </a:solidFill>
              </a:rPr>
              <a:t>の宴会や接待で</a:t>
            </a:r>
            <a:r>
              <a:rPr lang="ja-JP" altLang="ja-JP" sz="1000" dirty="0" smtClean="0">
                <a:solidFill>
                  <a:schemeClr val="tx1"/>
                </a:solidFill>
              </a:rPr>
              <a:t>ご利用いただくことが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月末は、お客様も多く嬉しい限りですがそれとは逆に</a:t>
            </a:r>
            <a:r>
              <a:rPr lang="ja-JP" altLang="ja-JP" sz="1000" dirty="0" smtClean="0">
                <a:solidFill>
                  <a:schemeClr val="tx1"/>
                </a:solidFill>
              </a:rPr>
              <a:t>レジの中の現金が乏しくなります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創業時から毎日築地に足を運び活きのいい新鮮な食材をお客様に提供することが当店のモットーですが仕入れは</a:t>
            </a:r>
            <a:r>
              <a:rPr lang="ja-JP" altLang="en-US" sz="1000" dirty="0" smtClean="0">
                <a:solidFill>
                  <a:schemeClr val="tx1"/>
                </a:solidFill>
              </a:rPr>
              <a:t>全て</a:t>
            </a:r>
            <a:r>
              <a:rPr lang="ja-JP" altLang="ja-JP" sz="1000" dirty="0" smtClean="0">
                <a:solidFill>
                  <a:schemeClr val="tx1"/>
                </a:solidFill>
              </a:rPr>
              <a:t>現金払いのため、</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en-US" sz="1000" dirty="0" smtClean="0">
                <a:solidFill>
                  <a:schemeClr val="tx1"/>
                </a:solidFill>
              </a:rPr>
              <a:t>今日も資金繰りを気にすることなくお客様へ最高の食材で「おもてなし」させていただきます。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最近は</a:t>
            </a:r>
            <a:r>
              <a:rPr lang="ja-JP" altLang="en-US" sz="1000" dirty="0" smtClean="0">
                <a:solidFill>
                  <a:schemeClr val="tx1"/>
                </a:solidFill>
              </a:rPr>
              <a:t>、</a:t>
            </a:r>
            <a:r>
              <a:rPr lang="ja-JP" altLang="ja-JP" sz="1000" dirty="0" smtClean="0">
                <a:solidFill>
                  <a:schemeClr val="tx1"/>
                </a:solidFill>
              </a:rPr>
              <a:t>スマートホンや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最近では、分割払いも対応ができるようにヘアケア商品をまとめ買いされる方</a:t>
            </a:r>
            <a:r>
              <a:rPr lang="ja-JP" altLang="en-US" sz="1000" dirty="0" smtClean="0">
                <a:solidFill>
                  <a:schemeClr val="tx1"/>
                </a:solidFill>
              </a:rPr>
              <a:t>もおられ</a:t>
            </a:r>
            <a:r>
              <a:rPr lang="ja-JP" altLang="ja-JP" sz="1000" dirty="0" smtClean="0">
                <a:solidFill>
                  <a:schemeClr val="tx1"/>
                </a:solidFill>
              </a:rPr>
              <a:t>導入して良かったと感じております。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当社ではメンテナンスが完了するとお客さまのご自宅まで納車に伺うケースが多く、インプリンターで手書き伝票を使用しておりましたが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5454</TotalTime>
  <Words>11571</Words>
  <Application>Microsoft Office PowerPoint</Application>
  <PresentationFormat>画面に合わせる (4:3)</PresentationFormat>
  <Paragraphs>2968</Paragraphs>
  <Slides>46</Slides>
  <Notes>0</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スライド 40</vt:lpstr>
      <vt:lpstr>スライド 41</vt:lpstr>
      <vt:lpstr>スライド 42</vt:lpstr>
      <vt:lpstr>スライド 43</vt:lpstr>
      <vt:lpstr>スライド 44</vt:lpstr>
      <vt:lpstr>スライド 45</vt:lpstr>
      <vt:lpstr>スライド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masanori.hayashi</cp:lastModifiedBy>
  <cp:revision>432</cp:revision>
  <dcterms:created xsi:type="dcterms:W3CDTF">2016-05-10T03:36:57Z</dcterms:created>
  <dcterms:modified xsi:type="dcterms:W3CDTF">2016-05-31T12:06:28Z</dcterms:modified>
</cp:coreProperties>
</file>